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Google Shape;60;g85a4c135ba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85a4c135ba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g85a4c135b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85a4c135b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g85a4c135ba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85a4c135ba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85a4c135b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85a4c135b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85a4c135ba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85a4c135ba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85a4c135ba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85a4c135ba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g85a4c135ba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85a4c135ba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85a4c135ba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85a4c135ba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g8754b18a2e_2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8754b18a2e_2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gradFill>
          <a:gsLst>
            <a:gs pos="0">
              <a:srgbClr val="FFFF00"/>
            </a:gs>
            <a:gs pos="100000">
              <a:srgbClr val="FFF2CC"/>
            </a:gs>
          </a:gsLst>
          <a:lin ang="5400700" scaled="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0000FF"/>
            </a:gs>
            <a:gs pos="50000">
              <a:srgbClr val="4A86E8"/>
            </a:gs>
            <a:gs pos="100000">
              <a:srgbClr val="00FFFF"/>
            </a:gs>
          </a:gsLst>
          <a:lin ang="5400700" scaled="0"/>
        </a:gra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1108025"/>
            <a:ext cx="8520600" cy="20526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s" sz="6000">
                <a:solidFill>
                  <a:srgbClr val="00FFAA"/>
                </a:solidFill>
                <a:latin typeface="Comic Sans MS"/>
                <a:ea typeface="Comic Sans MS"/>
                <a:cs typeface="Comic Sans MS"/>
                <a:sym typeface="Comic Sans MS"/>
              </a:rPr>
              <a:t>Interview with </a:t>
            </a:r>
            <a:endParaRPr sz="6000">
              <a:solidFill>
                <a:srgbClr val="00FFAA"/>
              </a:solidFill>
              <a:latin typeface="Comic Sans MS"/>
              <a:ea typeface="Comic Sans MS"/>
              <a:cs typeface="Comic Sans MS"/>
              <a:sym typeface="Comic Sans MS"/>
            </a:endParaRPr>
          </a:p>
          <a:p>
            <a:pPr indent="0" lvl="0" marL="0" rtl="0" algn="ctr">
              <a:lnSpc>
                <a:spcPct val="115000"/>
              </a:lnSpc>
              <a:spcBef>
                <a:spcPts val="0"/>
              </a:spcBef>
              <a:spcAft>
                <a:spcPts val="0"/>
              </a:spcAft>
              <a:buNone/>
            </a:pPr>
            <a:r>
              <a:rPr lang="es" sz="6000">
                <a:solidFill>
                  <a:srgbClr val="00FFAA"/>
                </a:solidFill>
                <a:latin typeface="Comic Sans MS"/>
                <a:ea typeface="Comic Sans MS"/>
                <a:cs typeface="Comic Sans MS"/>
                <a:sym typeface="Comic Sans MS"/>
              </a:rPr>
              <a:t>a star</a:t>
            </a:r>
            <a:endParaRPr sz="6000">
              <a:solidFill>
                <a:srgbClr val="00FFAA"/>
              </a:solidFill>
            </a:endParaRPr>
          </a:p>
        </p:txBody>
      </p:sp>
      <p:sp>
        <p:nvSpPr>
          <p:cNvPr id="55" name="Google Shape;55;p13"/>
          <p:cNvSpPr/>
          <p:nvPr/>
        </p:nvSpPr>
        <p:spPr>
          <a:xfrm>
            <a:off x="359525" y="2984200"/>
            <a:ext cx="1817316" cy="1300860"/>
          </a:xfrm>
          <a:prstGeom prst="cloud">
            <a:avLst/>
          </a:prstGeom>
          <a:gradFill>
            <a:gsLst>
              <a:gs pos="0">
                <a:srgbClr val="A4F1FF"/>
              </a:gs>
              <a:gs pos="50000">
                <a:srgbClr val="E1FFFF"/>
              </a:gs>
              <a:gs pos="100000">
                <a:srgbClr val="FFFFFF"/>
              </a:gs>
            </a:gsLst>
            <a:lin ang="5400012" scaled="0"/>
          </a:gra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6470825" y="2534050"/>
            <a:ext cx="2587140" cy="1751004"/>
          </a:xfrm>
          <a:prstGeom prst="cloud">
            <a:avLst/>
          </a:prstGeom>
          <a:gradFill>
            <a:gsLst>
              <a:gs pos="0">
                <a:srgbClr val="A4F1FF"/>
              </a:gs>
              <a:gs pos="50000">
                <a:srgbClr val="E1FFFF"/>
              </a:gs>
              <a:gs pos="100000">
                <a:srgbClr val="FFFFFF"/>
              </a:gs>
            </a:gsLst>
            <a:lin ang="5400012" scaled="0"/>
          </a:gra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1415599" y="3308200"/>
            <a:ext cx="1329480" cy="852552"/>
          </a:xfrm>
          <a:prstGeom prst="cloud">
            <a:avLst/>
          </a:prstGeom>
          <a:gradFill>
            <a:gsLst>
              <a:gs pos="0">
                <a:srgbClr val="A4F1FF"/>
              </a:gs>
              <a:gs pos="50000">
                <a:srgbClr val="E1FFFF"/>
              </a:gs>
              <a:gs pos="100000">
                <a:srgbClr val="FFFFFF"/>
              </a:gs>
            </a:gsLst>
            <a:lin ang="5400012" scaled="0"/>
          </a:grad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nvSpPr>
        <p:spPr>
          <a:xfrm>
            <a:off x="7502700" y="248700"/>
            <a:ext cx="1329600" cy="1243500"/>
          </a:xfrm>
          <a:prstGeom prst="ellipse">
            <a:avLst/>
          </a:prstGeom>
          <a:gradFill>
            <a:gsLst>
              <a:gs pos="0">
                <a:srgbClr val="FFD966"/>
              </a:gs>
              <a:gs pos="50000">
                <a:srgbClr val="FFFF00"/>
              </a:gs>
              <a:gs pos="100000">
                <a:srgbClr val="FFF2CC"/>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 name="Shape 62"/>
        <p:cNvGrpSpPr/>
        <p:nvPr/>
      </p:nvGrpSpPr>
      <p:grpSpPr>
        <a:xfrm>
          <a:off x="0" y="0"/>
          <a:ext cx="0" cy="0"/>
          <a:chOff x="0" y="0"/>
          <a:chExt cx="0" cy="0"/>
        </a:xfrm>
      </p:grpSpPr>
      <p:pic>
        <p:nvPicPr>
          <p:cNvPr id="63" name="Google Shape;63;p14"/>
          <p:cNvPicPr preferRelativeResize="0"/>
          <p:nvPr/>
        </p:nvPicPr>
        <p:blipFill rotWithShape="1">
          <a:blip r:embed="rId3">
            <a:alphaModFix/>
          </a:blip>
          <a:srcRect b="230" l="26495" r="24357" t="-230"/>
          <a:stretch/>
        </p:blipFill>
        <p:spPr>
          <a:xfrm>
            <a:off x="2969913" y="1425125"/>
            <a:ext cx="2553775" cy="3458075"/>
          </a:xfrm>
          <a:prstGeom prst="rect">
            <a:avLst/>
          </a:prstGeom>
          <a:noFill/>
          <a:ln cap="flat" cmpd="sng" w="9525">
            <a:solidFill>
              <a:srgbClr val="000000"/>
            </a:solidFill>
            <a:prstDash val="solid"/>
            <a:round/>
            <a:headEnd len="sm" w="sm" type="none"/>
            <a:tailEnd len="sm" w="sm" type="none"/>
          </a:ln>
        </p:spPr>
      </p:pic>
      <p:sp>
        <p:nvSpPr>
          <p:cNvPr id="64" name="Google Shape;64;p14"/>
          <p:cNvSpPr txBox="1"/>
          <p:nvPr/>
        </p:nvSpPr>
        <p:spPr>
          <a:xfrm>
            <a:off x="1473175" y="256975"/>
            <a:ext cx="5547300" cy="642000"/>
          </a:xfrm>
          <a:prstGeom prst="rect">
            <a:avLst/>
          </a:prstGeom>
          <a:solidFill>
            <a:srgbClr val="FFF2CC"/>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s" sz="2400"/>
              <a:t>Aitana </a:t>
            </a:r>
            <a:r>
              <a:rPr lang="es" sz="2400"/>
              <a:t>Ocaña Morales</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FF0000"/>
                </a:solidFill>
              </a:rPr>
              <a:t>Who</a:t>
            </a:r>
            <a:endParaRPr>
              <a:solidFill>
                <a:srgbClr val="FF0000"/>
              </a:solidFill>
            </a:endParaRPr>
          </a:p>
        </p:txBody>
      </p:sp>
      <p:sp>
        <p:nvSpPr>
          <p:cNvPr id="70" name="Google Shape;70;p15"/>
          <p:cNvSpPr txBox="1"/>
          <p:nvPr>
            <p:ph idx="1" type="body"/>
          </p:nvPr>
        </p:nvSpPr>
        <p:spPr>
          <a:xfrm>
            <a:off x="311700" y="1434725"/>
            <a:ext cx="8520600" cy="34815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s" sz="2000">
                <a:solidFill>
                  <a:srgbClr val="000000"/>
                </a:solidFill>
              </a:rPr>
              <a:t>Who is your boyfriend? My boyfriend is Miguel Bernardeau.</a:t>
            </a:r>
            <a:endParaRPr sz="2000">
              <a:solidFill>
                <a:srgbClr val="000000"/>
              </a:solidFill>
            </a:endParaRPr>
          </a:p>
          <a:p>
            <a:pPr indent="0" lvl="0" marL="0" rtl="0" algn="l">
              <a:lnSpc>
                <a:spcPct val="200000"/>
              </a:lnSpc>
              <a:spcBef>
                <a:spcPts val="1600"/>
              </a:spcBef>
              <a:spcAft>
                <a:spcPts val="0"/>
              </a:spcAft>
              <a:buNone/>
            </a:pPr>
            <a:r>
              <a:rPr lang="es" sz="2000">
                <a:solidFill>
                  <a:srgbClr val="000000"/>
                </a:solidFill>
              </a:rPr>
              <a:t>Who is your best friend? My best friend is Olga.</a:t>
            </a:r>
            <a:endParaRPr sz="2000">
              <a:solidFill>
                <a:srgbClr val="000000"/>
              </a:solidFill>
            </a:endParaRPr>
          </a:p>
          <a:p>
            <a:pPr indent="0" lvl="0" marL="0" rtl="0" algn="l">
              <a:lnSpc>
                <a:spcPct val="115000"/>
              </a:lnSpc>
              <a:spcBef>
                <a:spcPts val="1600"/>
              </a:spcBef>
              <a:spcAft>
                <a:spcPts val="0"/>
              </a:spcAft>
              <a:buNone/>
            </a:pPr>
            <a:r>
              <a:rPr lang="es" sz="2000">
                <a:solidFill>
                  <a:srgbClr val="000000"/>
                </a:solidFill>
              </a:rPr>
              <a:t>Who invited you to participate in his concert as a guest at the Palau Sant Jordi in Barcelona to perform with him the song "My princess"? David Bisbal.</a:t>
            </a:r>
            <a:endParaRPr sz="2000">
              <a:solidFill>
                <a:srgbClr val="000000"/>
              </a:solidFill>
            </a:endParaRPr>
          </a:p>
          <a:p>
            <a:pPr indent="0" lvl="0" marL="0" rtl="0" algn="l">
              <a:spcBef>
                <a:spcPts val="1600"/>
              </a:spcBef>
              <a:spcAft>
                <a:spcPts val="1600"/>
              </a:spcAft>
              <a:buNone/>
            </a:pPr>
            <a:r>
              <a:t/>
            </a:r>
            <a:endParaRPr sz="20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 name="Shape 74"/>
        <p:cNvGrpSpPr/>
        <p:nvPr/>
      </p:nvGrpSpPr>
      <p:grpSpPr>
        <a:xfrm>
          <a:off x="0" y="0"/>
          <a:ext cx="0" cy="0"/>
          <a:chOff x="0" y="0"/>
          <a:chExt cx="0" cy="0"/>
        </a:xfrm>
      </p:grpSpPr>
      <p:sp>
        <p:nvSpPr>
          <p:cNvPr id="75" name="Google Shape;75;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FF0000"/>
                </a:solidFill>
              </a:rPr>
              <a:t>Where</a:t>
            </a:r>
            <a:endParaRPr>
              <a:solidFill>
                <a:srgbClr val="FF0000"/>
              </a:solidFill>
            </a:endParaRPr>
          </a:p>
        </p:txBody>
      </p:sp>
      <p:sp>
        <p:nvSpPr>
          <p:cNvPr id="76" name="Google Shape;76;p16"/>
          <p:cNvSpPr txBox="1"/>
          <p:nvPr>
            <p:ph idx="1" type="body"/>
          </p:nvPr>
        </p:nvSpPr>
        <p:spPr>
          <a:xfrm>
            <a:off x="311700" y="1520800"/>
            <a:ext cx="8520600" cy="30480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s" sz="2000">
                <a:solidFill>
                  <a:srgbClr val="000000"/>
                </a:solidFill>
              </a:rPr>
              <a:t>Where are you from ? I am from </a:t>
            </a:r>
            <a:r>
              <a:rPr lang="es" sz="2000">
                <a:solidFill>
                  <a:srgbClr val="000000"/>
                </a:solidFill>
              </a:rPr>
              <a:t>San Clement de Llobregat (Barcelona, Cataluña).</a:t>
            </a:r>
            <a:endParaRPr sz="2000">
              <a:solidFill>
                <a:srgbClr val="000000"/>
              </a:solidFill>
            </a:endParaRPr>
          </a:p>
          <a:p>
            <a:pPr indent="0" lvl="0" marL="0" rtl="0" algn="l">
              <a:lnSpc>
                <a:spcPct val="200000"/>
              </a:lnSpc>
              <a:spcBef>
                <a:spcPts val="1200"/>
              </a:spcBef>
              <a:spcAft>
                <a:spcPts val="0"/>
              </a:spcAft>
              <a:buClr>
                <a:schemeClr val="dk1"/>
              </a:buClr>
              <a:buSzPts val="1100"/>
              <a:buFont typeface="Arial"/>
              <a:buNone/>
            </a:pPr>
            <a:r>
              <a:rPr lang="es" sz="2000">
                <a:solidFill>
                  <a:srgbClr val="000000"/>
                </a:solidFill>
              </a:rPr>
              <a:t>Where is your favorite city? My favorite city is in the USA (New York).</a:t>
            </a:r>
            <a:endParaRPr sz="2000">
              <a:solidFill>
                <a:srgbClr val="000000"/>
              </a:solidFill>
            </a:endParaRPr>
          </a:p>
          <a:p>
            <a:pPr indent="0" lvl="0" marL="0" rtl="0" algn="l">
              <a:spcBef>
                <a:spcPts val="1200"/>
              </a:spcBef>
              <a:spcAft>
                <a:spcPts val="1600"/>
              </a:spcAft>
              <a:buNone/>
            </a:pPr>
            <a:r>
              <a:rPr lang="es" sz="2000">
                <a:solidFill>
                  <a:srgbClr val="000000"/>
                </a:solidFill>
              </a:rPr>
              <a:t>Where were the auditions held to be part of the ninth season of the music contest, Operación Triunfo? In the university city in Madrid.</a:t>
            </a:r>
            <a:endParaRPr sz="2000">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sp>
        <p:nvSpPr>
          <p:cNvPr id="81" name="Google Shape;81;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s">
                <a:solidFill>
                  <a:srgbClr val="FF0000"/>
                </a:solidFill>
              </a:rPr>
              <a:t>When</a:t>
            </a:r>
            <a:endParaRPr>
              <a:solidFill>
                <a:srgbClr val="FF0000"/>
              </a:solidFill>
            </a:endParaRPr>
          </a:p>
        </p:txBody>
      </p:sp>
      <p:sp>
        <p:nvSpPr>
          <p:cNvPr id="82" name="Google Shape;82;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200000"/>
              </a:lnSpc>
              <a:spcBef>
                <a:spcPts val="1200"/>
              </a:spcBef>
              <a:spcAft>
                <a:spcPts val="0"/>
              </a:spcAft>
              <a:buClr>
                <a:schemeClr val="dk1"/>
              </a:buClr>
              <a:buSzPts val="1100"/>
              <a:buFont typeface="Arial"/>
              <a:buNone/>
            </a:pPr>
            <a:r>
              <a:rPr lang="es" sz="2000">
                <a:solidFill>
                  <a:srgbClr val="000000"/>
                </a:solidFill>
              </a:rPr>
              <a:t>When is your birthday ? My birthday is the 27   </a:t>
            </a:r>
            <a:r>
              <a:rPr lang="es" sz="2000">
                <a:solidFill>
                  <a:srgbClr val="000000"/>
                </a:solidFill>
              </a:rPr>
              <a:t>of</a:t>
            </a:r>
            <a:r>
              <a:rPr lang="es" sz="2000">
                <a:solidFill>
                  <a:srgbClr val="000000"/>
                </a:solidFill>
              </a:rPr>
              <a:t> June.</a:t>
            </a:r>
            <a:endParaRPr sz="2000">
              <a:solidFill>
                <a:srgbClr val="000000"/>
              </a:solidFill>
            </a:endParaRPr>
          </a:p>
          <a:p>
            <a:pPr indent="0" lvl="0" marL="0" rtl="0" algn="l">
              <a:lnSpc>
                <a:spcPct val="115000"/>
              </a:lnSpc>
              <a:spcBef>
                <a:spcPts val="1200"/>
              </a:spcBef>
              <a:spcAft>
                <a:spcPts val="0"/>
              </a:spcAft>
              <a:buClr>
                <a:schemeClr val="dk1"/>
              </a:buClr>
              <a:buSzPts val="1100"/>
              <a:buFont typeface="Arial"/>
              <a:buNone/>
            </a:pPr>
            <a:r>
              <a:rPr lang="es" sz="2000">
                <a:solidFill>
                  <a:srgbClr val="000000"/>
                </a:solidFill>
              </a:rPr>
              <a:t>When did you start your dream of being a singer? Since I was little, I started playing the piano at an early age and since then, I have been linked to music.</a:t>
            </a:r>
            <a:endParaRPr sz="2000">
              <a:solidFill>
                <a:srgbClr val="000000"/>
              </a:solidFill>
            </a:endParaRPr>
          </a:p>
          <a:p>
            <a:pPr indent="0" lvl="0" marL="0" rtl="0" algn="l">
              <a:lnSpc>
                <a:spcPct val="115000"/>
              </a:lnSpc>
              <a:spcBef>
                <a:spcPts val="1200"/>
              </a:spcBef>
              <a:spcAft>
                <a:spcPts val="1200"/>
              </a:spcAft>
              <a:buClr>
                <a:schemeClr val="dk1"/>
              </a:buClr>
              <a:buSzPts val="1100"/>
              <a:buFont typeface="Arial"/>
              <a:buNone/>
            </a:pPr>
            <a:r>
              <a:rPr lang="es" sz="2000">
                <a:solidFill>
                  <a:srgbClr val="000000"/>
                </a:solidFill>
              </a:rPr>
              <a:t>When was your first compilation album in magazine form released in Universal Music by Universal Music? On </a:t>
            </a:r>
            <a:r>
              <a:rPr lang="es" sz="2000">
                <a:solidFill>
                  <a:srgbClr val="000000"/>
                </a:solidFill>
              </a:rPr>
              <a:t>16  </a:t>
            </a:r>
            <a:r>
              <a:rPr lang="es" sz="2000">
                <a:solidFill>
                  <a:srgbClr val="000000"/>
                </a:solidFill>
              </a:rPr>
              <a:t> </a:t>
            </a:r>
            <a:r>
              <a:rPr lang="es" sz="2000">
                <a:solidFill>
                  <a:srgbClr val="000000"/>
                </a:solidFill>
              </a:rPr>
              <a:t>March</a:t>
            </a:r>
            <a:r>
              <a:rPr lang="es" sz="2000">
                <a:solidFill>
                  <a:srgbClr val="000000"/>
                </a:solidFill>
              </a:rPr>
              <a:t> 2016.</a:t>
            </a:r>
            <a:endParaRPr sz="2000">
              <a:solidFill>
                <a:srgbClr val="000000"/>
              </a:solidFill>
            </a:endParaRPr>
          </a:p>
        </p:txBody>
      </p:sp>
      <p:sp>
        <p:nvSpPr>
          <p:cNvPr id="83" name="Google Shape;83;p17"/>
          <p:cNvSpPr txBox="1"/>
          <p:nvPr/>
        </p:nvSpPr>
        <p:spPr>
          <a:xfrm>
            <a:off x="5404150" y="1273075"/>
            <a:ext cx="420900" cy="44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t>th</a:t>
            </a:r>
            <a:endParaRPr/>
          </a:p>
        </p:txBody>
      </p:sp>
      <p:sp>
        <p:nvSpPr>
          <p:cNvPr id="84" name="Google Shape;84;p17"/>
          <p:cNvSpPr txBox="1"/>
          <p:nvPr/>
        </p:nvSpPr>
        <p:spPr>
          <a:xfrm>
            <a:off x="5196625" y="3616500"/>
            <a:ext cx="420900" cy="40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t>th</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FF0000"/>
                </a:solidFill>
              </a:rPr>
              <a:t>Why</a:t>
            </a:r>
            <a:endParaRPr>
              <a:solidFill>
                <a:srgbClr val="FF0000"/>
              </a:solidFill>
            </a:endParaRPr>
          </a:p>
        </p:txBody>
      </p:sp>
      <p:sp>
        <p:nvSpPr>
          <p:cNvPr id="90" name="Google Shape;90;p18"/>
          <p:cNvSpPr txBox="1"/>
          <p:nvPr>
            <p:ph idx="1" type="body"/>
          </p:nvPr>
        </p:nvSpPr>
        <p:spPr>
          <a:xfrm>
            <a:off x="311700" y="11333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2000">
                <a:solidFill>
                  <a:srgbClr val="000000"/>
                </a:solidFill>
              </a:rPr>
              <a:t>Why did you want to enter Operacion Triunfo? Because I really like music.</a:t>
            </a:r>
            <a:endParaRPr sz="2000">
              <a:solidFill>
                <a:srgbClr val="000000"/>
              </a:solidFill>
            </a:endParaRPr>
          </a:p>
          <a:p>
            <a:pPr indent="0" lvl="0" marL="0" rtl="0" algn="l">
              <a:spcBef>
                <a:spcPts val="1600"/>
              </a:spcBef>
              <a:spcAft>
                <a:spcPts val="0"/>
              </a:spcAft>
              <a:buNone/>
            </a:pPr>
            <a:r>
              <a:rPr lang="es" sz="2000">
                <a:solidFill>
                  <a:srgbClr val="000000"/>
                </a:solidFill>
              </a:rPr>
              <a:t>Why did you travel to Los Angeles after the release of the lyric video for "Arde"? Because I have to record my album with music producer Sebastian Krys.</a:t>
            </a:r>
            <a:endParaRPr sz="2000">
              <a:solidFill>
                <a:srgbClr val="000000"/>
              </a:solidFill>
            </a:endParaRPr>
          </a:p>
          <a:p>
            <a:pPr indent="0" lvl="0" marL="0" rtl="0" algn="l">
              <a:spcBef>
                <a:spcPts val="1600"/>
              </a:spcBef>
              <a:spcAft>
                <a:spcPts val="1600"/>
              </a:spcAft>
              <a:buNone/>
            </a:pPr>
            <a:r>
              <a:rPr lang="es" sz="2000">
                <a:solidFill>
                  <a:srgbClr val="000000"/>
                </a:solidFill>
              </a:rPr>
              <a:t>Why did you make a home video clip for the collaboration with David Bisbal with the theme "If you want it"? Because it was originally intended to be recorded in Medellín, but due to confinement it had to be done at home.</a:t>
            </a:r>
            <a:endParaRPr sz="2000">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sp>
        <p:nvSpPr>
          <p:cNvPr id="95" name="Google Shape;95;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FF0000"/>
                </a:solidFill>
              </a:rPr>
              <a:t>What</a:t>
            </a:r>
            <a:endParaRPr>
              <a:solidFill>
                <a:srgbClr val="FF0000"/>
              </a:solidFill>
            </a:endParaRPr>
          </a:p>
        </p:txBody>
      </p:sp>
      <p:sp>
        <p:nvSpPr>
          <p:cNvPr id="96" name="Google Shape;96;p19"/>
          <p:cNvSpPr txBox="1"/>
          <p:nvPr>
            <p:ph idx="1" type="body"/>
          </p:nvPr>
        </p:nvSpPr>
        <p:spPr>
          <a:xfrm>
            <a:off x="311700" y="1587725"/>
            <a:ext cx="8520600" cy="25539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s" sz="2000">
                <a:solidFill>
                  <a:srgbClr val="000000"/>
                </a:solidFill>
              </a:rPr>
              <a:t>What</a:t>
            </a:r>
            <a:r>
              <a:rPr lang="es" sz="2000">
                <a:solidFill>
                  <a:srgbClr val="000000"/>
                </a:solidFill>
              </a:rPr>
              <a:t> </a:t>
            </a:r>
            <a:r>
              <a:rPr lang="es" sz="2000">
                <a:solidFill>
                  <a:srgbClr val="000000"/>
                </a:solidFill>
              </a:rPr>
              <a:t>is your favorite color? My favorite color is red.</a:t>
            </a:r>
            <a:endParaRPr sz="2000">
              <a:solidFill>
                <a:srgbClr val="000000"/>
              </a:solidFill>
            </a:endParaRPr>
          </a:p>
          <a:p>
            <a:pPr indent="0" lvl="0" marL="0" rtl="0" algn="l">
              <a:lnSpc>
                <a:spcPct val="200000"/>
              </a:lnSpc>
              <a:spcBef>
                <a:spcPts val="0"/>
              </a:spcBef>
              <a:spcAft>
                <a:spcPts val="0"/>
              </a:spcAft>
              <a:buNone/>
            </a:pPr>
            <a:r>
              <a:rPr lang="es" sz="2000">
                <a:solidFill>
                  <a:srgbClr val="000000"/>
                </a:solidFill>
              </a:rPr>
              <a:t>What is your horoscope ? I am Cáncer ♋.</a:t>
            </a:r>
            <a:endParaRPr sz="2000">
              <a:solidFill>
                <a:srgbClr val="000000"/>
              </a:solidFill>
            </a:endParaRPr>
          </a:p>
          <a:p>
            <a:pPr indent="0" lvl="0" marL="0" rtl="0" algn="l">
              <a:lnSpc>
                <a:spcPct val="200000"/>
              </a:lnSpc>
              <a:spcBef>
                <a:spcPts val="1600"/>
              </a:spcBef>
              <a:spcAft>
                <a:spcPts val="1200"/>
              </a:spcAft>
              <a:buNone/>
            </a:pPr>
            <a:r>
              <a:rPr lang="es" sz="2000">
                <a:solidFill>
                  <a:srgbClr val="000000"/>
                </a:solidFill>
              </a:rPr>
              <a:t>What is your favorite drink? My favorite drinks are water and coke.</a:t>
            </a:r>
            <a:endParaRPr sz="2000">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FF0000"/>
                </a:solidFill>
              </a:rPr>
              <a:t>W</a:t>
            </a:r>
            <a:r>
              <a:rPr lang="es">
                <a:solidFill>
                  <a:srgbClr val="FF0000"/>
                </a:solidFill>
              </a:rPr>
              <a:t>hich</a:t>
            </a:r>
            <a:endParaRPr>
              <a:solidFill>
                <a:srgbClr val="FF0000"/>
              </a:solidFill>
            </a:endParaRPr>
          </a:p>
        </p:txBody>
      </p:sp>
      <p:sp>
        <p:nvSpPr>
          <p:cNvPr id="102" name="Google Shape;102;p20"/>
          <p:cNvSpPr txBox="1"/>
          <p:nvPr>
            <p:ph idx="1" type="body"/>
          </p:nvPr>
        </p:nvSpPr>
        <p:spPr>
          <a:xfrm>
            <a:off x="311700" y="1152475"/>
            <a:ext cx="8520600" cy="34164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s" sz="2000">
                <a:solidFill>
                  <a:srgbClr val="000000"/>
                </a:solidFill>
              </a:rPr>
              <a:t>Which </a:t>
            </a:r>
            <a:r>
              <a:rPr lang="es" sz="2000">
                <a:solidFill>
                  <a:srgbClr val="000000"/>
                </a:solidFill>
              </a:rPr>
              <a:t>is your favorite movie ? My favorite movie is Harry Potter ''La Proposición''</a:t>
            </a:r>
            <a:endParaRPr sz="2000">
              <a:solidFill>
                <a:srgbClr val="000000"/>
              </a:solidFill>
            </a:endParaRPr>
          </a:p>
          <a:p>
            <a:pPr indent="0" lvl="0" marL="0" rtl="0" algn="l">
              <a:lnSpc>
                <a:spcPct val="100000"/>
              </a:lnSpc>
              <a:spcBef>
                <a:spcPts val="1600"/>
              </a:spcBef>
              <a:spcAft>
                <a:spcPts val="0"/>
              </a:spcAft>
              <a:buNone/>
            </a:pPr>
            <a:r>
              <a:rPr lang="es" sz="2000">
                <a:solidFill>
                  <a:srgbClr val="000000"/>
                </a:solidFill>
              </a:rPr>
              <a:t>Which is your best memory? When we sang in the last gala of Operación Triunfo (OT).</a:t>
            </a:r>
            <a:endParaRPr sz="2000">
              <a:solidFill>
                <a:srgbClr val="000000"/>
              </a:solidFill>
            </a:endParaRPr>
          </a:p>
          <a:p>
            <a:pPr indent="0" lvl="0" marL="0" rtl="0" algn="l">
              <a:lnSpc>
                <a:spcPct val="200000"/>
              </a:lnSpc>
              <a:spcBef>
                <a:spcPts val="1600"/>
              </a:spcBef>
              <a:spcAft>
                <a:spcPts val="0"/>
              </a:spcAft>
              <a:buClr>
                <a:schemeClr val="dk1"/>
              </a:buClr>
              <a:buSzPts val="1100"/>
              <a:buFont typeface="Arial"/>
              <a:buNone/>
            </a:pPr>
            <a:r>
              <a:rPr lang="es" sz="2000">
                <a:solidFill>
                  <a:srgbClr val="000000"/>
                </a:solidFill>
              </a:rPr>
              <a:t>Which do you prefer, broccoli or san jacobos? I prefer san jacobos.</a:t>
            </a:r>
            <a:endParaRPr sz="2000">
              <a:solidFill>
                <a:srgbClr val="000000"/>
              </a:solidFill>
            </a:endParaRPr>
          </a:p>
          <a:p>
            <a:pPr indent="0" lvl="0" marL="0" rtl="0" algn="l">
              <a:spcBef>
                <a:spcPts val="1200"/>
              </a:spcBef>
              <a:spcAft>
                <a:spcPts val="1600"/>
              </a:spcAft>
              <a:buNone/>
            </a:pPr>
            <a:r>
              <a:rPr lang="es" sz="2000">
                <a:solidFill>
                  <a:srgbClr val="000000"/>
                </a:solidFill>
              </a:rPr>
              <a:t>Which is your favorite album? This Is Acting (Sia).</a:t>
            </a:r>
            <a:endParaRPr sz="2900">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FF0000"/>
                </a:solidFill>
              </a:rPr>
              <a:t>How</a:t>
            </a:r>
            <a:endParaRPr>
              <a:solidFill>
                <a:srgbClr val="FF0000"/>
              </a:solidFill>
            </a:endParaRPr>
          </a:p>
        </p:txBody>
      </p:sp>
      <p:sp>
        <p:nvSpPr>
          <p:cNvPr id="108" name="Google Shape;108;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s" sz="2000">
                <a:solidFill>
                  <a:srgbClr val="000000"/>
                </a:solidFill>
              </a:rPr>
              <a:t>How many platinum records do you have? I have 12 Platinum Discs and 9 Gold Discs.</a:t>
            </a:r>
            <a:endParaRPr sz="2000">
              <a:solidFill>
                <a:srgbClr val="000000"/>
              </a:solidFill>
            </a:endParaRPr>
          </a:p>
          <a:p>
            <a:pPr indent="0" lvl="0" marL="0" rtl="0" algn="l">
              <a:spcBef>
                <a:spcPts val="1200"/>
              </a:spcBef>
              <a:spcAft>
                <a:spcPts val="0"/>
              </a:spcAft>
              <a:buClr>
                <a:schemeClr val="dk1"/>
              </a:buClr>
              <a:buSzPts val="1100"/>
              <a:buFont typeface="Arial"/>
              <a:buNone/>
            </a:pPr>
            <a:r>
              <a:rPr lang="es" sz="2000">
                <a:solidFill>
                  <a:srgbClr val="000000"/>
                </a:solidFill>
              </a:rPr>
              <a:t>How many platinum records does the song have, how bad you sang with Ana Guerra? The song got five platinum records.</a:t>
            </a:r>
            <a:endParaRPr sz="2000">
              <a:solidFill>
                <a:srgbClr val="000000"/>
              </a:solidFill>
            </a:endParaRPr>
          </a:p>
          <a:p>
            <a:pPr indent="0" lvl="0" marL="0" rtl="0" algn="l">
              <a:spcBef>
                <a:spcPts val="1200"/>
              </a:spcBef>
              <a:spcAft>
                <a:spcPts val="0"/>
              </a:spcAft>
              <a:buClr>
                <a:schemeClr val="dk1"/>
              </a:buClr>
              <a:buSzPts val="1100"/>
              <a:buFont typeface="Arial"/>
              <a:buNone/>
            </a:pPr>
            <a:r>
              <a:rPr lang="es" sz="2000">
                <a:solidFill>
                  <a:srgbClr val="000000"/>
                </a:solidFill>
              </a:rPr>
              <a:t>How many votes did you have left in OT? I was left with 42% of the public vote.</a:t>
            </a:r>
            <a:endParaRPr sz="2000">
              <a:solidFill>
                <a:srgbClr val="000000"/>
              </a:solidFill>
            </a:endParaRPr>
          </a:p>
          <a:p>
            <a:pPr indent="0" lvl="0" marL="0" rtl="0" algn="l">
              <a:spcBef>
                <a:spcPts val="1200"/>
              </a:spcBef>
              <a:spcAft>
                <a:spcPts val="1600"/>
              </a:spcAft>
              <a:buNone/>
            </a:pPr>
            <a:r>
              <a:t/>
            </a:r>
            <a:endParaRPr sz="2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0000FF"/>
            </a:gs>
            <a:gs pos="50000">
              <a:srgbClr val="4A86E8"/>
            </a:gs>
            <a:gs pos="100000">
              <a:srgbClr val="00FFFF"/>
            </a:gs>
          </a:gsLst>
          <a:lin ang="5400700" scaled="0"/>
        </a:gradFill>
      </p:bgPr>
    </p:bg>
    <p:spTree>
      <p:nvGrpSpPr>
        <p:cNvPr id="112" name="Shape 112"/>
        <p:cNvGrpSpPr/>
        <p:nvPr/>
      </p:nvGrpSpPr>
      <p:grpSpPr>
        <a:xfrm>
          <a:off x="0" y="0"/>
          <a:ext cx="0" cy="0"/>
          <a:chOff x="0" y="0"/>
          <a:chExt cx="0" cy="0"/>
        </a:xfrm>
      </p:grpSpPr>
      <p:sp>
        <p:nvSpPr>
          <p:cNvPr id="113" name="Google Shape;113;p22"/>
          <p:cNvSpPr txBox="1"/>
          <p:nvPr>
            <p:ph type="ctrTitle"/>
          </p:nvPr>
        </p:nvSpPr>
        <p:spPr>
          <a:xfrm>
            <a:off x="311708" y="1108025"/>
            <a:ext cx="8520600" cy="20526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s" sz="12000">
                <a:solidFill>
                  <a:srgbClr val="00FFAA"/>
                </a:solidFill>
                <a:latin typeface="Comic Sans MS"/>
                <a:ea typeface="Comic Sans MS"/>
                <a:cs typeface="Comic Sans MS"/>
                <a:sym typeface="Comic Sans MS"/>
              </a:rPr>
              <a:t>END</a:t>
            </a:r>
            <a:endParaRPr sz="12000">
              <a:solidFill>
                <a:srgbClr val="00FFAA"/>
              </a:solidFill>
            </a:endParaRPr>
          </a:p>
        </p:txBody>
      </p:sp>
      <p:sp>
        <p:nvSpPr>
          <p:cNvPr id="114" name="Google Shape;114;p22"/>
          <p:cNvSpPr/>
          <p:nvPr/>
        </p:nvSpPr>
        <p:spPr>
          <a:xfrm>
            <a:off x="359525" y="2984200"/>
            <a:ext cx="1817316" cy="1300860"/>
          </a:xfrm>
          <a:prstGeom prst="cloud">
            <a:avLst/>
          </a:prstGeom>
          <a:gradFill>
            <a:gsLst>
              <a:gs pos="0">
                <a:srgbClr val="A4F1FF"/>
              </a:gs>
              <a:gs pos="50000">
                <a:srgbClr val="E1FFFF"/>
              </a:gs>
              <a:gs pos="100000">
                <a:srgbClr val="FFFFFF"/>
              </a:gs>
            </a:gsLst>
            <a:lin ang="5400012" scaled="0"/>
          </a:gra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2"/>
          <p:cNvSpPr/>
          <p:nvPr/>
        </p:nvSpPr>
        <p:spPr>
          <a:xfrm>
            <a:off x="6470825" y="2534050"/>
            <a:ext cx="2587140" cy="1751004"/>
          </a:xfrm>
          <a:prstGeom prst="cloud">
            <a:avLst/>
          </a:prstGeom>
          <a:gradFill>
            <a:gsLst>
              <a:gs pos="0">
                <a:srgbClr val="A4F1FF"/>
              </a:gs>
              <a:gs pos="50000">
                <a:srgbClr val="E1FFFF"/>
              </a:gs>
              <a:gs pos="100000">
                <a:srgbClr val="FFFFFF"/>
              </a:gs>
            </a:gsLst>
            <a:lin ang="5400012" scaled="0"/>
          </a:gra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2"/>
          <p:cNvSpPr/>
          <p:nvPr/>
        </p:nvSpPr>
        <p:spPr>
          <a:xfrm>
            <a:off x="1415599" y="3308200"/>
            <a:ext cx="1329480" cy="852552"/>
          </a:xfrm>
          <a:prstGeom prst="cloud">
            <a:avLst/>
          </a:prstGeom>
          <a:gradFill>
            <a:gsLst>
              <a:gs pos="0">
                <a:srgbClr val="A4F1FF"/>
              </a:gs>
              <a:gs pos="50000">
                <a:srgbClr val="E1FFFF"/>
              </a:gs>
              <a:gs pos="100000">
                <a:srgbClr val="FFFFFF"/>
              </a:gs>
            </a:gsLst>
            <a:lin ang="5400012" scaled="0"/>
          </a:grad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2"/>
          <p:cNvSpPr/>
          <p:nvPr/>
        </p:nvSpPr>
        <p:spPr>
          <a:xfrm>
            <a:off x="7502700" y="248700"/>
            <a:ext cx="1329600" cy="1243500"/>
          </a:xfrm>
          <a:prstGeom prst="ellipse">
            <a:avLst/>
          </a:prstGeom>
          <a:gradFill>
            <a:gsLst>
              <a:gs pos="0">
                <a:srgbClr val="FFD966"/>
              </a:gs>
              <a:gs pos="50000">
                <a:srgbClr val="FFFF00"/>
              </a:gs>
              <a:gs pos="100000">
                <a:srgbClr val="FFF2CC"/>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