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80680a104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80680a104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870edd62b9_2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870edd62b9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870edd62b9_2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870edd62b9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80680a104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80680a104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80680a1044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80680a104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0680a1044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80680a1044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80680a1044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80680a1044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0680a1044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0680a1044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80680a1044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80680a1044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8772f2ae3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8772f2ae3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8772f2ae3a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8772f2ae3a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80680a1044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80680a1044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80680a1044_1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80680a1044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80680a1044_1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80680a1044_1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870edd62b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870edd62b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870edd62b9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870edd62b9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870edd62b9_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870edd62b9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870edd62b9_2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870edd62b9_2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870edd62b9_2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870edd62b9_2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870edd62b9_2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870edd62b9_2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5ce509aa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5ce509aa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85ce509aa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85ce509aa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85ce509aa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85ce509aa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85ce509aa3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85ce509aa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8772f2ae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8772f2ae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8772f2ae3a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8772f2ae3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8772f2ae3a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8772f2ae3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8772f2ae3a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8772f2ae3a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8772f2ae3a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8772f2ae3a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8772f2ae3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8772f2ae3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8772f2ae3a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8772f2ae3a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8772f2ae3a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8772f2ae3a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8772f2ae3a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8772f2ae3a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8772f2ae3a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8772f2ae3a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8772f2ae3a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8772f2ae3a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8772f2ae3a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8772f2ae3a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8772f2ae3a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8772f2ae3a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6376000" y="770200"/>
            <a:ext cx="2599500" cy="13182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Good Morning</a:t>
            </a:r>
            <a:endParaRPr b="1"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Chris Pratt!!</a:t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/>
          <p:nvPr/>
        </p:nvSpPr>
        <p:spPr>
          <a:xfrm>
            <a:off x="2309875" y="1598125"/>
            <a:ext cx="2457600" cy="1168500"/>
          </a:xfrm>
          <a:prstGeom prst="wedgeEllipseCallout">
            <a:avLst>
              <a:gd fmla="val -60383" name="adj1"/>
              <a:gd fmla="val 5803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Good Morning!!</a:t>
            </a:r>
            <a:endParaRPr b="1" sz="1500"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72" name="Google Shape;72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/>
          <p:nvPr/>
        </p:nvSpPr>
        <p:spPr>
          <a:xfrm>
            <a:off x="6376000" y="770200"/>
            <a:ext cx="2599500" cy="13182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In what do your work?</a:t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/>
          <p:nvPr/>
        </p:nvSpPr>
        <p:spPr>
          <a:xfrm>
            <a:off x="2309875" y="1388625"/>
            <a:ext cx="2457600" cy="1377900"/>
          </a:xfrm>
          <a:prstGeom prst="wedgeEllipseCallout">
            <a:avLst>
              <a:gd fmla="val -62624" name="adj1"/>
              <a:gd fmla="val 68975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I am actor of films, voice actor and I </a:t>
            </a:r>
            <a:r>
              <a:rPr b="1" lang="es" sz="1500"/>
              <a:t>represented</a:t>
            </a:r>
            <a:r>
              <a:rPr b="1" lang="es" sz="1500"/>
              <a:t> series.</a:t>
            </a:r>
            <a:endParaRPr b="1" sz="1500"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9" name="Google Shape;89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/>
          <p:nvPr/>
        </p:nvSpPr>
        <p:spPr>
          <a:xfrm>
            <a:off x="6376000" y="770200"/>
            <a:ext cx="2599500" cy="13182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What is your favorite film that you </a:t>
            </a:r>
            <a:r>
              <a:rPr b="1" lang="es" sz="1700"/>
              <a:t>represented?</a:t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/>
          <p:nvPr/>
        </p:nvSpPr>
        <p:spPr>
          <a:xfrm>
            <a:off x="2309875" y="1410100"/>
            <a:ext cx="2457600" cy="15042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Is Guardians of the Galaxy on 2014</a:t>
            </a:r>
            <a:endParaRPr b="1" sz="1500"/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06" name="Google Shape;106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/>
          <p:nvPr/>
        </p:nvSpPr>
        <p:spPr>
          <a:xfrm>
            <a:off x="6376000" y="770200"/>
            <a:ext cx="2599500" cy="13182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How old are you Mr.Pratt?</a:t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0"/>
          <p:cNvSpPr/>
          <p:nvPr/>
        </p:nvSpPr>
        <p:spPr>
          <a:xfrm>
            <a:off x="2309875" y="1410100"/>
            <a:ext cx="2457600" cy="15042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I am 40 years old</a:t>
            </a:r>
            <a:endParaRPr b="1" sz="1500"/>
          </a:p>
        </p:txBody>
      </p:sp>
      <p:pic>
        <p:nvPicPr>
          <p:cNvPr id="117" name="Google Shape;11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23" name="Google Shape;123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1"/>
          <p:cNvSpPr/>
          <p:nvPr/>
        </p:nvSpPr>
        <p:spPr>
          <a:xfrm>
            <a:off x="6376000" y="770200"/>
            <a:ext cx="2599500" cy="13182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Where do you live when you </a:t>
            </a:r>
            <a:r>
              <a:rPr b="1" lang="es" sz="1700"/>
              <a:t>are</a:t>
            </a:r>
            <a:r>
              <a:rPr b="1" lang="es" sz="1700"/>
              <a:t> a boy?</a:t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2"/>
          <p:cNvSpPr/>
          <p:nvPr/>
        </p:nvSpPr>
        <p:spPr>
          <a:xfrm>
            <a:off x="2309875" y="1316100"/>
            <a:ext cx="2457600" cy="15981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When I’m a child I lived on Virginia, but when I’m 2 years old I go to live to </a:t>
            </a:r>
            <a:r>
              <a:rPr b="1" lang="es" sz="1500"/>
              <a:t>Hawaii</a:t>
            </a:r>
            <a:endParaRPr b="1" sz="1500"/>
          </a:p>
        </p:txBody>
      </p:sp>
      <p:pic>
        <p:nvPicPr>
          <p:cNvPr id="134" name="Google Shape;13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40" name="Google Shape;140;p2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3"/>
          <p:cNvSpPr/>
          <p:nvPr/>
        </p:nvSpPr>
        <p:spPr>
          <a:xfrm>
            <a:off x="6376000" y="590900"/>
            <a:ext cx="2599500" cy="14976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Why did you go to </a:t>
            </a:r>
            <a:r>
              <a:rPr b="1" lang="es" sz="1700"/>
              <a:t>hawaii</a:t>
            </a:r>
            <a:r>
              <a:rPr b="1" lang="es" sz="1700"/>
              <a:t> to live?</a:t>
            </a:r>
            <a:endParaRPr b="1"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4"/>
          <p:cNvSpPr/>
          <p:nvPr/>
        </p:nvSpPr>
        <p:spPr>
          <a:xfrm>
            <a:off x="2309875" y="1316100"/>
            <a:ext cx="2457600" cy="15981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Because I study and I go to work to Hawaii</a:t>
            </a:r>
            <a:endParaRPr b="1" sz="1500"/>
          </a:p>
        </p:txBody>
      </p:sp>
      <p:pic>
        <p:nvPicPr>
          <p:cNvPr id="151" name="Google Shape;15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57" name="Google Shape;157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8" name="Google Shape;15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5"/>
          <p:cNvSpPr/>
          <p:nvPr/>
        </p:nvSpPr>
        <p:spPr>
          <a:xfrm>
            <a:off x="6376000" y="590900"/>
            <a:ext cx="2599500" cy="14976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Ok, thanks.</a:t>
            </a:r>
            <a:endParaRPr b="1"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And when do you start your acting career?</a:t>
            </a:r>
            <a:endParaRPr b="1"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6"/>
          <p:cNvSpPr/>
          <p:nvPr/>
        </p:nvSpPr>
        <p:spPr>
          <a:xfrm>
            <a:off x="2309875" y="1316100"/>
            <a:ext cx="2457600" cy="15981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My career starts when I’m 21 years old, on 2000 to the actuality</a:t>
            </a:r>
            <a:endParaRPr b="1" sz="1500"/>
          </a:p>
        </p:txBody>
      </p:sp>
      <p:pic>
        <p:nvPicPr>
          <p:cNvPr id="168" name="Google Shape;16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74" name="Google Shape;174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7"/>
          <p:cNvSpPr/>
          <p:nvPr/>
        </p:nvSpPr>
        <p:spPr>
          <a:xfrm>
            <a:off x="6376000" y="590900"/>
            <a:ext cx="2599500" cy="14976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Where do you live now, in the </a:t>
            </a:r>
            <a:r>
              <a:rPr b="1" lang="es" sz="1700"/>
              <a:t>actuality</a:t>
            </a:r>
            <a:r>
              <a:rPr b="1" lang="es" sz="1700"/>
              <a:t>?</a:t>
            </a:r>
            <a:endParaRPr b="1"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8"/>
          <p:cNvSpPr/>
          <p:nvPr/>
        </p:nvSpPr>
        <p:spPr>
          <a:xfrm>
            <a:off x="2309875" y="1316100"/>
            <a:ext cx="2457600" cy="15981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Now I live in a island of </a:t>
            </a:r>
            <a:r>
              <a:rPr b="1" lang="es" sz="1500"/>
              <a:t>Hawaii called Mamui.</a:t>
            </a:r>
            <a:r>
              <a:rPr b="1" lang="es" sz="1500"/>
              <a:t> </a:t>
            </a:r>
            <a:endParaRPr b="1" sz="1500"/>
          </a:p>
        </p:txBody>
      </p:sp>
      <p:pic>
        <p:nvPicPr>
          <p:cNvPr id="185" name="Google Shape;18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91" name="Google Shape;191;p2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2" name="Google Shape;19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/>
          <p:nvPr/>
        </p:nvSpPr>
        <p:spPr>
          <a:xfrm>
            <a:off x="6376000" y="222175"/>
            <a:ext cx="2722200" cy="18663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   Which are the the films that you </a:t>
            </a:r>
            <a:r>
              <a:rPr b="1" lang="es" sz="1700"/>
              <a:t>represented</a:t>
            </a:r>
            <a:r>
              <a:rPr b="1" lang="es" sz="1700"/>
              <a:t> like voice actor?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0" name="Google Shape;20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0"/>
          <p:cNvSpPr/>
          <p:nvPr/>
        </p:nvSpPr>
        <p:spPr>
          <a:xfrm>
            <a:off x="2309875" y="1316100"/>
            <a:ext cx="2457600" cy="15981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Are films like Lego the film 1 and 2 and Onward</a:t>
            </a:r>
            <a:endParaRPr b="1" sz="1500"/>
          </a:p>
        </p:txBody>
      </p:sp>
      <p:pic>
        <p:nvPicPr>
          <p:cNvPr id="202" name="Google Shape;20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08" name="Google Shape;208;p3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9" name="Google Shape;20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1"/>
          <p:cNvSpPr/>
          <p:nvPr/>
        </p:nvSpPr>
        <p:spPr>
          <a:xfrm>
            <a:off x="5989150" y="788800"/>
            <a:ext cx="2722200" cy="12996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  </a:t>
            </a:r>
            <a:endParaRPr b="1"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Why do you are ator?</a:t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7" name="Google Shape;21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2"/>
          <p:cNvSpPr/>
          <p:nvPr/>
        </p:nvSpPr>
        <p:spPr>
          <a:xfrm>
            <a:off x="2287675" y="1236025"/>
            <a:ext cx="2457600" cy="15981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Because… I worked on a restaurant and Rae Dawn tell me that I can be actor</a:t>
            </a:r>
            <a:endParaRPr b="1" sz="1500"/>
          </a:p>
        </p:txBody>
      </p:sp>
      <p:pic>
        <p:nvPicPr>
          <p:cNvPr id="219" name="Google Shape;219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25" name="Google Shape;225;p3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6" name="Google Shape;22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3"/>
          <p:cNvSpPr/>
          <p:nvPr/>
        </p:nvSpPr>
        <p:spPr>
          <a:xfrm>
            <a:off x="6376000" y="222175"/>
            <a:ext cx="2722200" cy="18663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With who are you married?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4"/>
          <p:cNvSpPr/>
          <p:nvPr/>
        </p:nvSpPr>
        <p:spPr>
          <a:xfrm>
            <a:off x="2287675" y="1236025"/>
            <a:ext cx="2457600" cy="15981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With Katherine Schwarzenegger</a:t>
            </a:r>
            <a:endParaRPr b="1" sz="1500"/>
          </a:p>
        </p:txBody>
      </p:sp>
      <p:pic>
        <p:nvPicPr>
          <p:cNvPr id="236" name="Google Shape;236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42" name="Google Shape;242;p3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3" name="Google Shape;24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5"/>
          <p:cNvSpPr/>
          <p:nvPr/>
        </p:nvSpPr>
        <p:spPr>
          <a:xfrm>
            <a:off x="6376000" y="222175"/>
            <a:ext cx="2722200" cy="18663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How many </a:t>
            </a:r>
            <a:r>
              <a:rPr b="1" lang="es" sz="1700"/>
              <a:t>babies</a:t>
            </a:r>
            <a:r>
              <a:rPr b="1" lang="es" sz="1700"/>
              <a:t> do you have?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1" name="Google Shape;25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6"/>
          <p:cNvSpPr/>
          <p:nvPr/>
        </p:nvSpPr>
        <p:spPr>
          <a:xfrm>
            <a:off x="2287675" y="1236025"/>
            <a:ext cx="2457600" cy="15981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I have only 1 babie.</a:t>
            </a:r>
            <a:endParaRPr b="1" sz="1500"/>
          </a:p>
        </p:txBody>
      </p:sp>
      <p:pic>
        <p:nvPicPr>
          <p:cNvPr id="253" name="Google Shape;253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7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59" name="Google Shape;259;p3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7"/>
          <p:cNvSpPr/>
          <p:nvPr/>
        </p:nvSpPr>
        <p:spPr>
          <a:xfrm>
            <a:off x="6376000" y="222175"/>
            <a:ext cx="2722200" cy="18663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Who is your best friend actor?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8" name="Google Shape;26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8"/>
          <p:cNvSpPr/>
          <p:nvPr/>
        </p:nvSpPr>
        <p:spPr>
          <a:xfrm>
            <a:off x="2287675" y="1236025"/>
            <a:ext cx="2457600" cy="15981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Is a girl that make with me 2 films </a:t>
            </a:r>
            <a:r>
              <a:rPr b="1" lang="es" sz="1500"/>
              <a:t>Bryce</a:t>
            </a:r>
            <a:r>
              <a:rPr b="1" lang="es" sz="1500"/>
              <a:t> Dallas</a:t>
            </a:r>
            <a:endParaRPr b="1" sz="1500"/>
          </a:p>
        </p:txBody>
      </p:sp>
      <p:pic>
        <p:nvPicPr>
          <p:cNvPr id="270" name="Google Shape;270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9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76" name="Google Shape;276;p3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7" name="Google Shape;27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9"/>
          <p:cNvSpPr/>
          <p:nvPr/>
        </p:nvSpPr>
        <p:spPr>
          <a:xfrm>
            <a:off x="6376000" y="222175"/>
            <a:ext cx="2722200" cy="18663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W</a:t>
            </a:r>
            <a:r>
              <a:rPr b="1" lang="es" sz="1700"/>
              <a:t>hen did you got the part of the actor, how did you feel?</a:t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5" name="Google Shape;28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40"/>
          <p:cNvSpPr/>
          <p:nvPr/>
        </p:nvSpPr>
        <p:spPr>
          <a:xfrm>
            <a:off x="2287675" y="1236025"/>
            <a:ext cx="2457600" cy="15981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I feel so excited because I’m part of the famous actors of the world. </a:t>
            </a:r>
            <a:endParaRPr b="1" sz="1500"/>
          </a:p>
        </p:txBody>
      </p:sp>
      <p:pic>
        <p:nvPicPr>
          <p:cNvPr id="287" name="Google Shape;28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1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93" name="Google Shape;293;p4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4" name="Google Shape;29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41"/>
          <p:cNvSpPr/>
          <p:nvPr/>
        </p:nvSpPr>
        <p:spPr>
          <a:xfrm>
            <a:off x="6376000" y="222175"/>
            <a:ext cx="2722200" cy="18663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How much trophies had you win?</a:t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2" name="Google Shape;30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42"/>
          <p:cNvSpPr/>
          <p:nvPr/>
        </p:nvSpPr>
        <p:spPr>
          <a:xfrm>
            <a:off x="2287675" y="1236025"/>
            <a:ext cx="2457600" cy="15981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I win two saturn awards and a star of the hollywood hall of fame</a:t>
            </a:r>
            <a:endParaRPr b="1" sz="1500"/>
          </a:p>
        </p:txBody>
      </p:sp>
      <p:pic>
        <p:nvPicPr>
          <p:cNvPr id="304" name="Google Shape;30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3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10" name="Google Shape;310;p4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1" name="Google Shape;31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3"/>
          <p:cNvSpPr/>
          <p:nvPr/>
        </p:nvSpPr>
        <p:spPr>
          <a:xfrm>
            <a:off x="6376000" y="222175"/>
            <a:ext cx="2722200" cy="18663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Who are your parents?</a:t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9" name="Google Shape;31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4"/>
          <p:cNvSpPr/>
          <p:nvPr/>
        </p:nvSpPr>
        <p:spPr>
          <a:xfrm>
            <a:off x="2287675" y="1236025"/>
            <a:ext cx="2457600" cy="15981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They are </a:t>
            </a:r>
            <a:r>
              <a:rPr b="1" lang="es" sz="1500">
                <a:solidFill>
                  <a:srgbClr val="222222"/>
                </a:solidFill>
              </a:rPr>
              <a:t>Kathy Pratt and Daniel Clifton Pratt.</a:t>
            </a:r>
            <a:endParaRPr b="1" sz="1500">
              <a:solidFill>
                <a:srgbClr val="222222"/>
              </a:solidFill>
              <a:highlight>
                <a:srgbClr val="FAFAFA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</p:txBody>
      </p:sp>
      <p:pic>
        <p:nvPicPr>
          <p:cNvPr id="321" name="Google Shape;321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5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27" name="Google Shape;327;p4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8" name="Google Shape;328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5"/>
          <p:cNvSpPr/>
          <p:nvPr/>
        </p:nvSpPr>
        <p:spPr>
          <a:xfrm>
            <a:off x="6376000" y="222175"/>
            <a:ext cx="2722200" cy="18663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Which is your first film that have you </a:t>
            </a:r>
            <a:r>
              <a:rPr b="1" lang="es" sz="1700"/>
              <a:t>represented?</a:t>
            </a:r>
            <a:r>
              <a:rPr b="1" lang="es" sz="1700"/>
              <a:t> </a:t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6" name="Google Shape;33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46"/>
          <p:cNvSpPr/>
          <p:nvPr/>
        </p:nvSpPr>
        <p:spPr>
          <a:xfrm>
            <a:off x="2287675" y="1236025"/>
            <a:ext cx="2457600" cy="15981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Is Guardians of the Galaxy of 2014</a:t>
            </a:r>
            <a:endParaRPr b="1" sz="1500">
              <a:solidFill>
                <a:srgbClr val="222222"/>
              </a:solidFill>
              <a:highlight>
                <a:srgbClr val="FAFAFA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2222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</p:txBody>
      </p:sp>
      <p:pic>
        <p:nvPicPr>
          <p:cNvPr id="338" name="Google Shape;338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7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44" name="Google Shape;344;p4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5" name="Google Shape;34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47"/>
          <p:cNvSpPr/>
          <p:nvPr/>
        </p:nvSpPr>
        <p:spPr>
          <a:xfrm>
            <a:off x="6376000" y="222175"/>
            <a:ext cx="2722200" cy="18663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What </a:t>
            </a:r>
            <a:r>
              <a:rPr b="1" lang="es" sz="1700"/>
              <a:t>projects</a:t>
            </a:r>
            <a:r>
              <a:rPr b="1" lang="es" sz="1700"/>
              <a:t> you have to the future?</a:t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3" name="Google Shape;353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48"/>
          <p:cNvSpPr/>
          <p:nvPr/>
        </p:nvSpPr>
        <p:spPr>
          <a:xfrm>
            <a:off x="2287675" y="1244225"/>
            <a:ext cx="2457600" cy="15900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I liked to be actor of theater, or series of drama</a:t>
            </a:r>
            <a:endParaRPr b="1" sz="1500">
              <a:solidFill>
                <a:srgbClr val="222222"/>
              </a:solidFill>
              <a:highlight>
                <a:srgbClr val="FAFAFA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</p:txBody>
      </p:sp>
      <p:pic>
        <p:nvPicPr>
          <p:cNvPr id="355" name="Google Shape;355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9"/>
          <p:cNvSpPr txBox="1"/>
          <p:nvPr>
            <p:ph type="ctrTitle"/>
          </p:nvPr>
        </p:nvSpPr>
        <p:spPr>
          <a:xfrm>
            <a:off x="311700" y="161150"/>
            <a:ext cx="8520600" cy="116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61" name="Google Shape;361;p4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2" name="Google Shape;362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52157">
            <a:off x="6413125" y="2144338"/>
            <a:ext cx="14478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9"/>
          <p:cNvSpPr/>
          <p:nvPr/>
        </p:nvSpPr>
        <p:spPr>
          <a:xfrm>
            <a:off x="6376000" y="222175"/>
            <a:ext cx="2722200" cy="1866300"/>
          </a:xfrm>
          <a:prstGeom prst="wedgeEllipseCallout">
            <a:avLst>
              <a:gd fmla="val 49809" name="adj1"/>
              <a:gd fmla="val 81767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Okay hear finish the entrevist. I hope that in the future you will continue to shine</a:t>
            </a:r>
            <a:endParaRPr b="1" sz="1700"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0" name="Google Shape;37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0" y="1120600"/>
            <a:ext cx="2599600" cy="38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50"/>
          <p:cNvSpPr/>
          <p:nvPr/>
        </p:nvSpPr>
        <p:spPr>
          <a:xfrm>
            <a:off x="2287675" y="1244225"/>
            <a:ext cx="2457600" cy="1590000"/>
          </a:xfrm>
          <a:prstGeom prst="wedgeEllipseCallout">
            <a:avLst>
              <a:gd fmla="val -60382" name="adj1"/>
              <a:gd fmla="val 59814" name="adj2"/>
            </a:avLst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/>
              <a:t>I wish the same to you, thank you.</a:t>
            </a:r>
            <a:endParaRPr b="1" sz="1500">
              <a:solidFill>
                <a:srgbClr val="222222"/>
              </a:solidFill>
              <a:highlight>
                <a:srgbClr val="FAFAFA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</p:txBody>
      </p:sp>
      <p:pic>
        <p:nvPicPr>
          <p:cNvPr id="372" name="Google Shape;372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59057">
            <a:off x="6225125" y="2272613"/>
            <a:ext cx="1447800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