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62" r:id="rId2"/>
    <p:sldId id="261" r:id="rId3"/>
    <p:sldId id="256" r:id="rId4"/>
    <p:sldId id="257" r:id="rId5"/>
    <p:sldId id="258" r:id="rId6"/>
    <p:sldId id="259" r:id="rId7"/>
    <p:sldId id="260" r:id="rId8"/>
    <p:sldId id="263" r:id="rId9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203" autoAdjust="0"/>
  </p:normalViewPr>
  <p:slideViewPr>
    <p:cSldViewPr>
      <p:cViewPr>
        <p:scale>
          <a:sx n="80" d="100"/>
          <a:sy n="80" d="100"/>
        </p:scale>
        <p:origin x="-1272" y="-2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D1B2F5-4CFC-40BF-9CD3-E4EC191DB7F9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2AA7E5-1E93-41EE-8CE6-BCF83B7C544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2AA7E5-1E93-41EE-8CE6-BCF83B7C5445}" type="slidenum">
              <a:rPr lang="es-ES" smtClean="0"/>
              <a:pPr/>
              <a:t>4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29/05/2020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29/05/2020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29/05/2020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29/05/2020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29/05/2020</a:t>
            </a:fld>
            <a:endParaRPr lang="es-E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29/05/2020</a:t>
            </a:fld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29/05/2020</a:t>
            </a:fld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29/05/2020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29/05/2020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29/05/2020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29/05/2020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47CFC-816F-41D0-AAC0-9BF4FEBC753E}" type="datetimeFigureOut">
              <a:rPr lang="es-ES" smtClean="0"/>
              <a:pPr/>
              <a:t>29/05/2020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oyal Rumble 2020: 5 Potential Surprise Entrants | Cultured Vulture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2 CuadroTexto"/>
          <p:cNvSpPr txBox="1"/>
          <p:nvPr/>
        </p:nvSpPr>
        <p:spPr>
          <a:xfrm>
            <a:off x="2143108" y="285728"/>
            <a:ext cx="4643470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2400" dirty="0" smtClean="0"/>
              <a:t>INTERVIEW WITH A STAR CALLED JOHN CENA</a:t>
            </a:r>
            <a:endParaRPr lang="es-ES" sz="2400" dirty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Proceso"/>
          <p:cNvSpPr/>
          <p:nvPr/>
        </p:nvSpPr>
        <p:spPr>
          <a:xfrm>
            <a:off x="0" y="0"/>
            <a:ext cx="4643438" cy="3500438"/>
          </a:xfrm>
          <a:prstGeom prst="flowChartProcess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CuadroTexto"/>
          <p:cNvSpPr txBox="1"/>
          <p:nvPr/>
        </p:nvSpPr>
        <p:spPr>
          <a:xfrm>
            <a:off x="0" y="642918"/>
            <a:ext cx="46434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This</a:t>
            </a:r>
            <a:r>
              <a:rPr lang="es-ES" dirty="0" smtClean="0"/>
              <a:t> </a:t>
            </a:r>
            <a:r>
              <a:rPr lang="es-ES" dirty="0" err="1" smtClean="0"/>
              <a:t>is</a:t>
            </a:r>
            <a:r>
              <a:rPr lang="es-ES" dirty="0" smtClean="0"/>
              <a:t> my interview </a:t>
            </a:r>
            <a:r>
              <a:rPr lang="es-ES" dirty="0" err="1" smtClean="0"/>
              <a:t>with</a:t>
            </a:r>
            <a:r>
              <a:rPr lang="es-ES" dirty="0" smtClean="0"/>
              <a:t> John Cena :</a:t>
            </a:r>
          </a:p>
          <a:p>
            <a:r>
              <a:rPr lang="es-ES" dirty="0" err="1" smtClean="0"/>
              <a:t>One</a:t>
            </a:r>
            <a:r>
              <a:rPr lang="es-ES" dirty="0" smtClean="0"/>
              <a:t> of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best</a:t>
            </a:r>
            <a:r>
              <a:rPr lang="es-ES" dirty="0" smtClean="0"/>
              <a:t> </a:t>
            </a:r>
            <a:r>
              <a:rPr lang="es-ES" dirty="0" err="1" smtClean="0"/>
              <a:t>wrestler</a:t>
            </a:r>
            <a:r>
              <a:rPr lang="es-ES" dirty="0" smtClean="0"/>
              <a:t> of </a:t>
            </a:r>
            <a:r>
              <a:rPr lang="es-ES" dirty="0" err="1" smtClean="0"/>
              <a:t>the</a:t>
            </a:r>
            <a:r>
              <a:rPr lang="es-ES" dirty="0" smtClean="0"/>
              <a:t> WWE . He has </a:t>
            </a:r>
            <a:r>
              <a:rPr lang="es-ES" dirty="0" err="1" smtClean="0"/>
              <a:t>millions</a:t>
            </a:r>
            <a:r>
              <a:rPr lang="es-ES" dirty="0" smtClean="0"/>
              <a:t> of fans </a:t>
            </a:r>
            <a:r>
              <a:rPr lang="es-ES" dirty="0" err="1" smtClean="0"/>
              <a:t>around</a:t>
            </a:r>
            <a:r>
              <a:rPr lang="es-ES" dirty="0" smtClean="0"/>
              <a:t>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world</a:t>
            </a:r>
            <a:r>
              <a:rPr lang="es-ES" dirty="0" smtClean="0"/>
              <a:t>.</a:t>
            </a:r>
          </a:p>
        </p:txBody>
      </p:sp>
      <p:sp>
        <p:nvSpPr>
          <p:cNvPr id="7" name="6 Llamada de nube"/>
          <p:cNvSpPr/>
          <p:nvPr/>
        </p:nvSpPr>
        <p:spPr>
          <a:xfrm>
            <a:off x="500034" y="1571612"/>
            <a:ext cx="3643338" cy="1428760"/>
          </a:xfrm>
          <a:prstGeom prst="cloudCallou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CuadroTexto"/>
          <p:cNvSpPr txBox="1"/>
          <p:nvPr/>
        </p:nvSpPr>
        <p:spPr>
          <a:xfrm>
            <a:off x="1000100" y="2071678"/>
            <a:ext cx="26432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Hello</a:t>
            </a:r>
            <a:r>
              <a:rPr lang="es-ES" dirty="0" smtClean="0"/>
              <a:t> John , </a:t>
            </a:r>
            <a:r>
              <a:rPr lang="es-ES" dirty="0" err="1" smtClean="0"/>
              <a:t>how</a:t>
            </a:r>
            <a:r>
              <a:rPr lang="es-ES" dirty="0" smtClean="0"/>
              <a:t> are </a:t>
            </a:r>
            <a:r>
              <a:rPr lang="es-ES" dirty="0" err="1" smtClean="0"/>
              <a:t>you</a:t>
            </a:r>
            <a:r>
              <a:rPr lang="es-ES" dirty="0" smtClean="0"/>
              <a:t>?</a:t>
            </a:r>
            <a:endParaRPr lang="es-ES" dirty="0"/>
          </a:p>
        </p:txBody>
      </p:sp>
      <p:sp>
        <p:nvSpPr>
          <p:cNvPr id="10" name="9 Llamada ovalada"/>
          <p:cNvSpPr/>
          <p:nvPr/>
        </p:nvSpPr>
        <p:spPr>
          <a:xfrm>
            <a:off x="5072066" y="214290"/>
            <a:ext cx="3214710" cy="3071834"/>
          </a:xfrm>
          <a:prstGeom prst="wedgeEllipseCallou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CuadroTexto"/>
          <p:cNvSpPr txBox="1"/>
          <p:nvPr/>
        </p:nvSpPr>
        <p:spPr>
          <a:xfrm>
            <a:off x="5429256" y="1214422"/>
            <a:ext cx="28575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I am </a:t>
            </a:r>
            <a:r>
              <a:rPr lang="es-ES" dirty="0" err="1" smtClean="0"/>
              <a:t>very</a:t>
            </a:r>
            <a:r>
              <a:rPr lang="es-ES" dirty="0" smtClean="0"/>
              <a:t> </a:t>
            </a:r>
            <a:r>
              <a:rPr lang="es-ES" dirty="0" err="1" smtClean="0"/>
              <a:t>happy</a:t>
            </a:r>
            <a:r>
              <a:rPr lang="es-ES" dirty="0" smtClean="0"/>
              <a:t> and </a:t>
            </a:r>
            <a:r>
              <a:rPr lang="es-ES" dirty="0" err="1" smtClean="0"/>
              <a:t>super</a:t>
            </a:r>
            <a:r>
              <a:rPr lang="es-ES" dirty="0" smtClean="0"/>
              <a:t> </a:t>
            </a:r>
            <a:r>
              <a:rPr lang="es-ES" dirty="0" err="1" smtClean="0"/>
              <a:t>motivated</a:t>
            </a:r>
            <a:r>
              <a:rPr lang="es-ES" dirty="0" smtClean="0"/>
              <a:t>, </a:t>
            </a:r>
            <a:r>
              <a:rPr lang="es-ES" dirty="0" err="1" smtClean="0"/>
              <a:t>because</a:t>
            </a:r>
            <a:r>
              <a:rPr lang="es-ES" dirty="0" smtClean="0"/>
              <a:t> I </a:t>
            </a:r>
            <a:r>
              <a:rPr lang="es-ES" dirty="0" err="1" smtClean="0"/>
              <a:t>love</a:t>
            </a:r>
            <a:r>
              <a:rPr lang="es-ES" dirty="0" smtClean="0"/>
              <a:t> </a:t>
            </a:r>
            <a:r>
              <a:rPr lang="es-ES" dirty="0" err="1" smtClean="0"/>
              <a:t>Spain</a:t>
            </a:r>
            <a:r>
              <a:rPr lang="es-ES" dirty="0" smtClean="0"/>
              <a:t>.</a:t>
            </a:r>
            <a:endParaRPr lang="es-ES" dirty="0"/>
          </a:p>
        </p:txBody>
      </p:sp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3714752"/>
            <a:ext cx="2857520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3571876"/>
            <a:ext cx="2143140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0" y="0"/>
            <a:ext cx="4643438" cy="350043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sz="2000" i="1" dirty="0">
              <a:solidFill>
                <a:srgbClr val="FF0000"/>
              </a:solidFill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0" y="3500438"/>
            <a:ext cx="4643438" cy="335756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12 Rectángulo"/>
          <p:cNvSpPr/>
          <p:nvPr/>
        </p:nvSpPr>
        <p:spPr>
          <a:xfrm>
            <a:off x="4643438" y="3500438"/>
            <a:ext cx="4500562" cy="335756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3" name="32 Rectángulo"/>
          <p:cNvSpPr/>
          <p:nvPr/>
        </p:nvSpPr>
        <p:spPr>
          <a:xfrm>
            <a:off x="4643438" y="0"/>
            <a:ext cx="4500562" cy="350043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7" name="36 Llamada rectangular"/>
          <p:cNvSpPr/>
          <p:nvPr/>
        </p:nvSpPr>
        <p:spPr>
          <a:xfrm>
            <a:off x="0" y="0"/>
            <a:ext cx="1643042" cy="1714488"/>
          </a:xfrm>
          <a:prstGeom prst="wedgeRectCallout">
            <a:avLst>
              <a:gd name="adj1" fmla="val 81401"/>
              <a:gd name="adj2" fmla="val 111678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37 CuadroTexto"/>
          <p:cNvSpPr txBox="1"/>
          <p:nvPr/>
        </p:nvSpPr>
        <p:spPr>
          <a:xfrm>
            <a:off x="0" y="642918"/>
            <a:ext cx="12858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Why</a:t>
            </a:r>
            <a:r>
              <a:rPr lang="es-ES" dirty="0" smtClean="0"/>
              <a:t> </a:t>
            </a:r>
            <a:r>
              <a:rPr lang="es-ES" dirty="0" err="1" smtClean="0"/>
              <a:t>did</a:t>
            </a:r>
            <a:r>
              <a:rPr lang="es-ES" dirty="0" smtClean="0"/>
              <a:t> </a:t>
            </a:r>
            <a:r>
              <a:rPr lang="es-ES" dirty="0" err="1" smtClean="0"/>
              <a:t>you</a:t>
            </a:r>
            <a:r>
              <a:rPr lang="es-ES" dirty="0" smtClean="0"/>
              <a:t> </a:t>
            </a:r>
            <a:r>
              <a:rPr lang="es-ES" dirty="0" err="1" smtClean="0"/>
              <a:t>enter</a:t>
            </a:r>
            <a:r>
              <a:rPr lang="es-ES" dirty="0" smtClean="0"/>
              <a:t> in WWE?</a:t>
            </a:r>
            <a:endParaRPr lang="es-ES" dirty="0"/>
          </a:p>
        </p:txBody>
      </p:sp>
      <p:sp>
        <p:nvSpPr>
          <p:cNvPr id="39" name="38 Llamada rectangular redondeada"/>
          <p:cNvSpPr/>
          <p:nvPr/>
        </p:nvSpPr>
        <p:spPr>
          <a:xfrm>
            <a:off x="2000232" y="357166"/>
            <a:ext cx="2571768" cy="1785950"/>
          </a:xfrm>
          <a:prstGeom prst="wedgeRoundRectCallout">
            <a:avLst>
              <a:gd name="adj1" fmla="val 80569"/>
              <a:gd name="adj2" fmla="val 63003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0" name="39 CuadroTexto"/>
          <p:cNvSpPr txBox="1"/>
          <p:nvPr/>
        </p:nvSpPr>
        <p:spPr>
          <a:xfrm>
            <a:off x="2143108" y="642918"/>
            <a:ext cx="235745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I </a:t>
            </a:r>
            <a:r>
              <a:rPr lang="es-ES" dirty="0" err="1" smtClean="0"/>
              <a:t>entered</a:t>
            </a:r>
            <a:r>
              <a:rPr lang="es-ES" dirty="0" smtClean="0"/>
              <a:t> in WWE </a:t>
            </a:r>
            <a:r>
              <a:rPr lang="es-ES" dirty="0" err="1" smtClean="0"/>
              <a:t>because</a:t>
            </a:r>
            <a:r>
              <a:rPr lang="es-ES" dirty="0" smtClean="0"/>
              <a:t> </a:t>
            </a:r>
            <a:r>
              <a:rPr lang="es-ES" dirty="0" err="1" smtClean="0"/>
              <a:t>there</a:t>
            </a:r>
            <a:r>
              <a:rPr lang="es-ES" dirty="0" smtClean="0"/>
              <a:t> are </a:t>
            </a:r>
            <a:r>
              <a:rPr lang="es-ES" dirty="0" err="1" smtClean="0"/>
              <a:t>two</a:t>
            </a:r>
            <a:r>
              <a:rPr lang="es-ES" dirty="0" smtClean="0"/>
              <a:t> </a:t>
            </a:r>
            <a:r>
              <a:rPr lang="es-ES" dirty="0" err="1" smtClean="0"/>
              <a:t>things</a:t>
            </a:r>
            <a:r>
              <a:rPr lang="es-ES" dirty="0" smtClean="0"/>
              <a:t> : show and </a:t>
            </a:r>
            <a:r>
              <a:rPr lang="es-ES" dirty="0" err="1" smtClean="0"/>
              <a:t>wrestling</a:t>
            </a:r>
            <a:r>
              <a:rPr lang="es-ES" dirty="0" smtClean="0"/>
              <a:t> and I </a:t>
            </a:r>
            <a:r>
              <a:rPr lang="es-ES" dirty="0" err="1" smtClean="0"/>
              <a:t>like</a:t>
            </a:r>
            <a:r>
              <a:rPr lang="es-ES" dirty="0" smtClean="0"/>
              <a:t> </a:t>
            </a:r>
            <a:r>
              <a:rPr lang="es-ES" dirty="0" err="1" smtClean="0"/>
              <a:t>both</a:t>
            </a:r>
            <a:r>
              <a:rPr lang="es-ES" dirty="0" smtClean="0"/>
              <a:t> </a:t>
            </a:r>
            <a:r>
              <a:rPr lang="es-ES" dirty="0" err="1" smtClean="0"/>
              <a:t>things</a:t>
            </a:r>
            <a:endParaRPr lang="es-ES" dirty="0"/>
          </a:p>
        </p:txBody>
      </p:sp>
      <p:sp>
        <p:nvSpPr>
          <p:cNvPr id="41" name="40 Llamada de nube"/>
          <p:cNvSpPr/>
          <p:nvPr/>
        </p:nvSpPr>
        <p:spPr>
          <a:xfrm>
            <a:off x="4643438" y="0"/>
            <a:ext cx="2143140" cy="2000240"/>
          </a:xfrm>
          <a:prstGeom prst="cloudCallout">
            <a:avLst>
              <a:gd name="adj1" fmla="val -106720"/>
              <a:gd name="adj2" fmla="val 70218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2" name="41 CuadroTexto"/>
          <p:cNvSpPr txBox="1"/>
          <p:nvPr/>
        </p:nvSpPr>
        <p:spPr>
          <a:xfrm>
            <a:off x="4929190" y="714356"/>
            <a:ext cx="17859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How long do you train daily</a:t>
            </a:r>
            <a:r>
              <a:rPr lang="en-US" sz="1400" dirty="0" smtClean="0"/>
              <a:t>?</a:t>
            </a:r>
            <a:endParaRPr lang="es-ES" dirty="0"/>
          </a:p>
        </p:txBody>
      </p:sp>
      <p:sp>
        <p:nvSpPr>
          <p:cNvPr id="43" name="42 Llamada ovalada"/>
          <p:cNvSpPr/>
          <p:nvPr/>
        </p:nvSpPr>
        <p:spPr>
          <a:xfrm>
            <a:off x="6786546" y="357166"/>
            <a:ext cx="2357454" cy="1643074"/>
          </a:xfrm>
          <a:prstGeom prst="wedgeEllipseCallout">
            <a:avLst>
              <a:gd name="adj1" fmla="val -64154"/>
              <a:gd name="adj2" fmla="val 63005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4" name="43 CuadroTexto"/>
          <p:cNvSpPr txBox="1"/>
          <p:nvPr/>
        </p:nvSpPr>
        <p:spPr>
          <a:xfrm>
            <a:off x="7143768" y="642918"/>
            <a:ext cx="12858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 train every day 6 or 7 hours.</a:t>
            </a:r>
            <a:endParaRPr lang="es-ES" dirty="0"/>
          </a:p>
        </p:txBody>
      </p:sp>
      <p:sp>
        <p:nvSpPr>
          <p:cNvPr id="45" name="44 Llamada de nube"/>
          <p:cNvSpPr/>
          <p:nvPr/>
        </p:nvSpPr>
        <p:spPr>
          <a:xfrm>
            <a:off x="0" y="3500438"/>
            <a:ext cx="2571736" cy="1500198"/>
          </a:xfrm>
          <a:prstGeom prst="cloudCallout">
            <a:avLst>
              <a:gd name="adj1" fmla="val 42429"/>
              <a:gd name="adj2" fmla="val -72861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6" name="45 CuadroTexto"/>
          <p:cNvSpPr txBox="1"/>
          <p:nvPr/>
        </p:nvSpPr>
        <p:spPr>
          <a:xfrm>
            <a:off x="500034" y="3714752"/>
            <a:ext cx="15716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Which is your lucky charm; ribbon or </a:t>
            </a:r>
            <a:r>
              <a:rPr lang="en-US" dirty="0" err="1" smtClean="0"/>
              <a:t>wristguard</a:t>
            </a:r>
            <a:r>
              <a:rPr lang="en-US" dirty="0" smtClean="0"/>
              <a:t>?</a:t>
            </a:r>
            <a:endParaRPr lang="es-ES" dirty="0"/>
          </a:p>
        </p:txBody>
      </p:sp>
      <p:sp>
        <p:nvSpPr>
          <p:cNvPr id="47" name="46 Llamada ovalada"/>
          <p:cNvSpPr/>
          <p:nvPr/>
        </p:nvSpPr>
        <p:spPr>
          <a:xfrm>
            <a:off x="1285852" y="4929198"/>
            <a:ext cx="3214710" cy="1928802"/>
          </a:xfrm>
          <a:prstGeom prst="wedgeEllipseCallout">
            <a:avLst>
              <a:gd name="adj1" fmla="val 39842"/>
              <a:gd name="adj2" fmla="val -54902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8" name="47 CuadroTexto"/>
          <p:cNvSpPr txBox="1"/>
          <p:nvPr/>
        </p:nvSpPr>
        <p:spPr>
          <a:xfrm>
            <a:off x="1643042" y="5143512"/>
            <a:ext cx="292895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Oh yes ... I have a lucky charm that I always carry with me. It is a ribbon on my left arm that my grandmother gave me.</a:t>
            </a:r>
            <a:endParaRPr lang="es-ES" dirty="0"/>
          </a:p>
        </p:txBody>
      </p:sp>
      <p:sp>
        <p:nvSpPr>
          <p:cNvPr id="49" name="48 Llamada rectangular"/>
          <p:cNvSpPr/>
          <p:nvPr/>
        </p:nvSpPr>
        <p:spPr>
          <a:xfrm>
            <a:off x="4643438" y="4643446"/>
            <a:ext cx="2357454" cy="1643074"/>
          </a:xfrm>
          <a:prstGeom prst="wedgeRectCallout">
            <a:avLst>
              <a:gd name="adj1" fmla="val -71207"/>
              <a:gd name="adj2" fmla="val -48803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0" name="49 CuadroTexto"/>
          <p:cNvSpPr txBox="1"/>
          <p:nvPr/>
        </p:nvSpPr>
        <p:spPr>
          <a:xfrm>
            <a:off x="4857752" y="5150289"/>
            <a:ext cx="20717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When did you become famous?</a:t>
            </a:r>
            <a:endParaRPr lang="es-ES" dirty="0"/>
          </a:p>
        </p:txBody>
      </p:sp>
      <p:sp>
        <p:nvSpPr>
          <p:cNvPr id="51" name="50 Llamada rectangular redondeada"/>
          <p:cNvSpPr/>
          <p:nvPr/>
        </p:nvSpPr>
        <p:spPr>
          <a:xfrm>
            <a:off x="7072330" y="5214950"/>
            <a:ext cx="1928826" cy="1428760"/>
          </a:xfrm>
          <a:prstGeom prst="wedgeRoundRectCallout">
            <a:avLst>
              <a:gd name="adj1" fmla="val -52233"/>
              <a:gd name="adj2" fmla="val -156095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2" name="51 CuadroTexto"/>
          <p:cNvSpPr txBox="1"/>
          <p:nvPr/>
        </p:nvSpPr>
        <p:spPr>
          <a:xfrm>
            <a:off x="7286612" y="5357826"/>
            <a:ext cx="18573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 became famous when I got my first belt as champion</a:t>
            </a:r>
            <a:endParaRPr lang="es-ES" dirty="0"/>
          </a:p>
        </p:txBody>
      </p:sp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71934" y="2428868"/>
            <a:ext cx="2847975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28860" y="2357430"/>
            <a:ext cx="1606273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Proceso"/>
          <p:cNvSpPr/>
          <p:nvPr/>
        </p:nvSpPr>
        <p:spPr>
          <a:xfrm>
            <a:off x="0" y="0"/>
            <a:ext cx="4643438" cy="3500438"/>
          </a:xfrm>
          <a:prstGeom prst="flowChartProcess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2 Proceso"/>
          <p:cNvSpPr/>
          <p:nvPr/>
        </p:nvSpPr>
        <p:spPr>
          <a:xfrm>
            <a:off x="4643438" y="0"/>
            <a:ext cx="4500562" cy="3500438"/>
          </a:xfrm>
          <a:prstGeom prst="flowChartProcess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3 Proceso"/>
          <p:cNvSpPr/>
          <p:nvPr/>
        </p:nvSpPr>
        <p:spPr>
          <a:xfrm>
            <a:off x="142844" y="3500438"/>
            <a:ext cx="4643438" cy="3357562"/>
          </a:xfrm>
          <a:prstGeom prst="flowChartProcess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Proceso"/>
          <p:cNvSpPr/>
          <p:nvPr/>
        </p:nvSpPr>
        <p:spPr>
          <a:xfrm>
            <a:off x="4643438" y="3500438"/>
            <a:ext cx="4500562" cy="3357562"/>
          </a:xfrm>
          <a:prstGeom prst="flowChartProcess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Llamada de nube"/>
          <p:cNvSpPr/>
          <p:nvPr/>
        </p:nvSpPr>
        <p:spPr>
          <a:xfrm>
            <a:off x="0" y="0"/>
            <a:ext cx="2214546" cy="1500174"/>
          </a:xfrm>
          <a:prstGeom prst="cloudCallou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CuadroTexto"/>
          <p:cNvSpPr txBox="1"/>
          <p:nvPr/>
        </p:nvSpPr>
        <p:spPr>
          <a:xfrm>
            <a:off x="285720" y="428604"/>
            <a:ext cx="17145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Where</a:t>
            </a:r>
            <a:r>
              <a:rPr lang="es-ES" dirty="0" smtClean="0"/>
              <a:t> </a:t>
            </a:r>
            <a:r>
              <a:rPr lang="es-ES" dirty="0" err="1" smtClean="0"/>
              <a:t>did</a:t>
            </a:r>
            <a:r>
              <a:rPr lang="es-ES" dirty="0" smtClean="0"/>
              <a:t> </a:t>
            </a:r>
            <a:r>
              <a:rPr lang="es-ES" dirty="0" err="1" smtClean="0"/>
              <a:t>you</a:t>
            </a:r>
            <a:r>
              <a:rPr lang="es-ES" dirty="0" smtClean="0"/>
              <a:t> </a:t>
            </a:r>
            <a:r>
              <a:rPr lang="es-ES" dirty="0" err="1" smtClean="0"/>
              <a:t>have</a:t>
            </a:r>
            <a:r>
              <a:rPr lang="es-ES" dirty="0" smtClean="0"/>
              <a:t> </a:t>
            </a:r>
            <a:r>
              <a:rPr lang="es-ES" dirty="0" err="1" smtClean="0"/>
              <a:t>your</a:t>
            </a:r>
            <a:r>
              <a:rPr lang="es-ES" dirty="0" smtClean="0"/>
              <a:t> </a:t>
            </a:r>
            <a:r>
              <a:rPr lang="es-ES" dirty="0" err="1" smtClean="0"/>
              <a:t>first</a:t>
            </a:r>
            <a:r>
              <a:rPr lang="es-ES" dirty="0" smtClean="0"/>
              <a:t> </a:t>
            </a:r>
            <a:r>
              <a:rPr lang="es-ES" dirty="0" err="1" smtClean="0"/>
              <a:t>price</a:t>
            </a:r>
            <a:r>
              <a:rPr lang="es-ES" dirty="0" smtClean="0"/>
              <a:t>?</a:t>
            </a:r>
            <a:endParaRPr lang="es-ES" dirty="0"/>
          </a:p>
        </p:txBody>
      </p:sp>
      <p:sp>
        <p:nvSpPr>
          <p:cNvPr id="9" name="8 Llamada ovalada"/>
          <p:cNvSpPr/>
          <p:nvPr/>
        </p:nvSpPr>
        <p:spPr>
          <a:xfrm>
            <a:off x="2143108" y="214290"/>
            <a:ext cx="2428892" cy="1428760"/>
          </a:xfrm>
          <a:prstGeom prst="wedgeEllipseCallout">
            <a:avLst>
              <a:gd name="adj1" fmla="val -25123"/>
              <a:gd name="adj2" fmla="val 93253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1 CuadroTexto"/>
          <p:cNvSpPr txBox="1"/>
          <p:nvPr/>
        </p:nvSpPr>
        <p:spPr>
          <a:xfrm>
            <a:off x="2500298" y="285728"/>
            <a:ext cx="20002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I </a:t>
            </a:r>
            <a:r>
              <a:rPr lang="es-ES" dirty="0" err="1" smtClean="0"/>
              <a:t>had</a:t>
            </a:r>
            <a:r>
              <a:rPr lang="es-ES" dirty="0" smtClean="0"/>
              <a:t> my </a:t>
            </a:r>
            <a:r>
              <a:rPr lang="es-ES" dirty="0" err="1" smtClean="0"/>
              <a:t>first</a:t>
            </a:r>
            <a:r>
              <a:rPr lang="es-ES" dirty="0" smtClean="0"/>
              <a:t> </a:t>
            </a:r>
            <a:r>
              <a:rPr lang="es-ES" dirty="0" err="1" smtClean="0"/>
              <a:t>price</a:t>
            </a:r>
            <a:r>
              <a:rPr lang="es-ES" dirty="0" smtClean="0"/>
              <a:t> in London, I </a:t>
            </a:r>
            <a:r>
              <a:rPr lang="es-ES" dirty="0" err="1" smtClean="0"/>
              <a:t>remember</a:t>
            </a:r>
            <a:r>
              <a:rPr lang="es-ES" dirty="0" smtClean="0"/>
              <a:t> </a:t>
            </a:r>
            <a:r>
              <a:rPr lang="es-ES" dirty="0" err="1" smtClean="0"/>
              <a:t>its</a:t>
            </a:r>
            <a:r>
              <a:rPr lang="es-ES" dirty="0" smtClean="0"/>
              <a:t> as a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best</a:t>
            </a:r>
            <a:r>
              <a:rPr lang="es-ES" dirty="0" smtClean="0"/>
              <a:t> </a:t>
            </a:r>
            <a:r>
              <a:rPr lang="es-ES" dirty="0" err="1" smtClean="0"/>
              <a:t>on</a:t>
            </a:r>
            <a:r>
              <a:rPr lang="es-ES" dirty="0" smtClean="0"/>
              <a:t> my </a:t>
            </a:r>
            <a:r>
              <a:rPr lang="es-ES" dirty="0" err="1" smtClean="0"/>
              <a:t>life</a:t>
            </a:r>
            <a:r>
              <a:rPr lang="es-ES" dirty="0" smtClean="0"/>
              <a:t>.</a:t>
            </a:r>
            <a:endParaRPr lang="es-ES" dirty="0"/>
          </a:p>
        </p:txBody>
      </p:sp>
      <p:sp>
        <p:nvSpPr>
          <p:cNvPr id="13" name="12 Llamada rectangular"/>
          <p:cNvSpPr/>
          <p:nvPr/>
        </p:nvSpPr>
        <p:spPr>
          <a:xfrm>
            <a:off x="4643438" y="0"/>
            <a:ext cx="2000264" cy="1785926"/>
          </a:xfrm>
          <a:prstGeom prst="wedgeRectCallout">
            <a:avLst>
              <a:gd name="adj1" fmla="val -32708"/>
              <a:gd name="adj2" fmla="val 76464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13 CuadroTexto"/>
          <p:cNvSpPr txBox="1"/>
          <p:nvPr/>
        </p:nvSpPr>
        <p:spPr>
          <a:xfrm>
            <a:off x="4857752" y="428604"/>
            <a:ext cx="20002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Which</a:t>
            </a:r>
            <a:r>
              <a:rPr lang="es-ES" dirty="0" smtClean="0"/>
              <a:t> </a:t>
            </a:r>
            <a:r>
              <a:rPr lang="es-ES" dirty="0" err="1" smtClean="0"/>
              <a:t>was</a:t>
            </a:r>
            <a:r>
              <a:rPr lang="es-ES" dirty="0" smtClean="0"/>
              <a:t> </a:t>
            </a:r>
            <a:r>
              <a:rPr lang="es-ES" dirty="0" err="1" smtClean="0"/>
              <a:t>your</a:t>
            </a:r>
            <a:r>
              <a:rPr lang="es-ES" dirty="0" smtClean="0"/>
              <a:t> </a:t>
            </a:r>
            <a:r>
              <a:rPr lang="es-ES" dirty="0" err="1" smtClean="0"/>
              <a:t>best</a:t>
            </a:r>
            <a:r>
              <a:rPr lang="es-ES" dirty="0" smtClean="0"/>
              <a:t> show; </a:t>
            </a:r>
            <a:r>
              <a:rPr lang="es-ES" dirty="0" err="1" smtClean="0"/>
              <a:t>Seen</a:t>
            </a:r>
            <a:r>
              <a:rPr lang="es-ES" dirty="0" smtClean="0"/>
              <a:t> </a:t>
            </a:r>
            <a:r>
              <a:rPr lang="es-ES" dirty="0" err="1" smtClean="0"/>
              <a:t>or</a:t>
            </a:r>
            <a:r>
              <a:rPr lang="es-ES" dirty="0" smtClean="0"/>
              <a:t> Rock?</a:t>
            </a:r>
            <a:endParaRPr lang="es-ES" dirty="0"/>
          </a:p>
        </p:txBody>
      </p:sp>
      <p:sp>
        <p:nvSpPr>
          <p:cNvPr id="15" name="14 Llamada rectangular redondeada"/>
          <p:cNvSpPr/>
          <p:nvPr/>
        </p:nvSpPr>
        <p:spPr>
          <a:xfrm>
            <a:off x="6715140" y="1785926"/>
            <a:ext cx="2286016" cy="1428760"/>
          </a:xfrm>
          <a:prstGeom prst="wedgeRoundRectCallout">
            <a:avLst>
              <a:gd name="adj1" fmla="val -148105"/>
              <a:gd name="adj2" fmla="val 18448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15 CuadroTexto"/>
          <p:cNvSpPr txBox="1"/>
          <p:nvPr/>
        </p:nvSpPr>
        <p:spPr>
          <a:xfrm>
            <a:off x="6858016" y="2143116"/>
            <a:ext cx="19288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My </a:t>
            </a:r>
            <a:r>
              <a:rPr lang="es-ES" dirty="0" err="1" smtClean="0"/>
              <a:t>best</a:t>
            </a:r>
            <a:r>
              <a:rPr lang="es-ES" dirty="0" smtClean="0"/>
              <a:t> show </a:t>
            </a:r>
            <a:r>
              <a:rPr lang="es-ES" dirty="0" err="1" smtClean="0"/>
              <a:t>was</a:t>
            </a:r>
            <a:r>
              <a:rPr lang="es-ES" dirty="0" smtClean="0"/>
              <a:t> me VS </a:t>
            </a:r>
            <a:r>
              <a:rPr lang="es-ES" dirty="0" err="1" smtClean="0"/>
              <a:t>The</a:t>
            </a:r>
            <a:r>
              <a:rPr lang="es-ES" dirty="0" smtClean="0"/>
              <a:t> Rock</a:t>
            </a:r>
            <a:endParaRPr lang="es-ES" dirty="0"/>
          </a:p>
        </p:txBody>
      </p:sp>
      <p:sp>
        <p:nvSpPr>
          <p:cNvPr id="17" name="16 Llamada de nube"/>
          <p:cNvSpPr/>
          <p:nvPr/>
        </p:nvSpPr>
        <p:spPr>
          <a:xfrm>
            <a:off x="4643438" y="3571876"/>
            <a:ext cx="2428892" cy="1714512"/>
          </a:xfrm>
          <a:prstGeom prst="cloudCallout">
            <a:avLst>
              <a:gd name="adj1" fmla="val -59947"/>
              <a:gd name="adj2" fmla="val 18864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17 Llamada ovalada"/>
          <p:cNvSpPr/>
          <p:nvPr/>
        </p:nvSpPr>
        <p:spPr>
          <a:xfrm>
            <a:off x="6786578" y="4929198"/>
            <a:ext cx="2214578" cy="1714512"/>
          </a:xfrm>
          <a:prstGeom prst="wedgeEllipseCallout">
            <a:avLst>
              <a:gd name="adj1" fmla="val -85717"/>
              <a:gd name="adj2" fmla="val -9534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18 Llamada rectangular"/>
          <p:cNvSpPr/>
          <p:nvPr/>
        </p:nvSpPr>
        <p:spPr>
          <a:xfrm>
            <a:off x="0" y="4000504"/>
            <a:ext cx="2071670" cy="928694"/>
          </a:xfrm>
          <a:prstGeom prst="wedgeRectCallout">
            <a:avLst>
              <a:gd name="adj1" fmla="val -9942"/>
              <a:gd name="adj2" fmla="val -77259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19 Llamada rectangular redondeada"/>
          <p:cNvSpPr/>
          <p:nvPr/>
        </p:nvSpPr>
        <p:spPr>
          <a:xfrm>
            <a:off x="2285984" y="5072074"/>
            <a:ext cx="2143140" cy="1571636"/>
          </a:xfrm>
          <a:prstGeom prst="wedgeRoundRectCallout">
            <a:avLst>
              <a:gd name="adj1" fmla="val -5318"/>
              <a:gd name="adj2" fmla="val -75775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20 CuadroTexto"/>
          <p:cNvSpPr txBox="1"/>
          <p:nvPr/>
        </p:nvSpPr>
        <p:spPr>
          <a:xfrm>
            <a:off x="0" y="4071942"/>
            <a:ext cx="24288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Who</a:t>
            </a:r>
            <a:r>
              <a:rPr lang="es-ES" dirty="0" smtClean="0"/>
              <a:t> </a:t>
            </a:r>
            <a:r>
              <a:rPr lang="es-ES" dirty="0" err="1" smtClean="0"/>
              <a:t>is</a:t>
            </a:r>
            <a:r>
              <a:rPr lang="es-ES" dirty="0" smtClean="0"/>
              <a:t> </a:t>
            </a:r>
            <a:r>
              <a:rPr lang="es-ES" dirty="0" err="1" smtClean="0"/>
              <a:t>your</a:t>
            </a:r>
            <a:r>
              <a:rPr lang="es-ES" dirty="0" smtClean="0"/>
              <a:t> </a:t>
            </a:r>
            <a:r>
              <a:rPr lang="es-ES" dirty="0" err="1" smtClean="0"/>
              <a:t>stronger</a:t>
            </a:r>
            <a:r>
              <a:rPr lang="es-ES" dirty="0" smtClean="0"/>
              <a:t> rival?</a:t>
            </a:r>
            <a:endParaRPr lang="es-ES" dirty="0"/>
          </a:p>
        </p:txBody>
      </p:sp>
      <p:sp>
        <p:nvSpPr>
          <p:cNvPr id="22" name="21 CuadroTexto"/>
          <p:cNvSpPr txBox="1"/>
          <p:nvPr/>
        </p:nvSpPr>
        <p:spPr>
          <a:xfrm>
            <a:off x="2428860" y="5214950"/>
            <a:ext cx="18573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My </a:t>
            </a:r>
            <a:r>
              <a:rPr lang="es-ES" dirty="0" err="1" smtClean="0"/>
              <a:t>stronger</a:t>
            </a:r>
            <a:r>
              <a:rPr lang="es-ES" dirty="0" smtClean="0"/>
              <a:t> rival </a:t>
            </a:r>
            <a:r>
              <a:rPr lang="es-ES" dirty="0" err="1" smtClean="0"/>
              <a:t>is</a:t>
            </a:r>
            <a:r>
              <a:rPr lang="es-ES" dirty="0" smtClean="0"/>
              <a:t> </a:t>
            </a:r>
            <a:r>
              <a:rPr lang="es-ES" dirty="0" err="1" smtClean="0"/>
              <a:t>Roman</a:t>
            </a:r>
            <a:r>
              <a:rPr lang="es-ES" dirty="0" smtClean="0"/>
              <a:t> </a:t>
            </a:r>
            <a:r>
              <a:rPr lang="es-ES" dirty="0" err="1" smtClean="0"/>
              <a:t>Range</a:t>
            </a:r>
            <a:r>
              <a:rPr lang="es-ES" dirty="0" smtClean="0"/>
              <a:t>. He </a:t>
            </a:r>
            <a:r>
              <a:rPr lang="es-ES" dirty="0" err="1" smtClean="0"/>
              <a:t>is</a:t>
            </a:r>
            <a:r>
              <a:rPr lang="es-ES" dirty="0" smtClean="0"/>
              <a:t> </a:t>
            </a:r>
            <a:r>
              <a:rPr lang="es-ES" dirty="0" err="1" smtClean="0"/>
              <a:t>very</a:t>
            </a:r>
            <a:r>
              <a:rPr lang="es-ES" dirty="0" smtClean="0"/>
              <a:t> </a:t>
            </a:r>
            <a:r>
              <a:rPr lang="es-ES" dirty="0" err="1" smtClean="0"/>
              <a:t>ambitious</a:t>
            </a:r>
            <a:r>
              <a:rPr lang="es-ES" dirty="0" smtClean="0"/>
              <a:t>.</a:t>
            </a:r>
            <a:endParaRPr lang="es-ES" dirty="0"/>
          </a:p>
        </p:txBody>
      </p:sp>
      <p:sp>
        <p:nvSpPr>
          <p:cNvPr id="24" name="23 CuadroTexto"/>
          <p:cNvSpPr txBox="1"/>
          <p:nvPr/>
        </p:nvSpPr>
        <p:spPr>
          <a:xfrm>
            <a:off x="7072330" y="5072074"/>
            <a:ext cx="185738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My </a:t>
            </a:r>
            <a:r>
              <a:rPr lang="es-ES" dirty="0" err="1" smtClean="0"/>
              <a:t>best</a:t>
            </a:r>
            <a:r>
              <a:rPr lang="es-ES" dirty="0" smtClean="0"/>
              <a:t> </a:t>
            </a:r>
            <a:r>
              <a:rPr lang="es-ES" dirty="0" err="1" smtClean="0"/>
              <a:t>friend</a:t>
            </a:r>
            <a:r>
              <a:rPr lang="es-ES" dirty="0" smtClean="0"/>
              <a:t> in </a:t>
            </a:r>
            <a:r>
              <a:rPr lang="es-ES" dirty="0" err="1" smtClean="0"/>
              <a:t>the</a:t>
            </a:r>
            <a:r>
              <a:rPr lang="es-ES" dirty="0" smtClean="0"/>
              <a:t> ring </a:t>
            </a:r>
            <a:r>
              <a:rPr lang="es-ES" dirty="0" err="1" smtClean="0"/>
              <a:t>is</a:t>
            </a:r>
            <a:r>
              <a:rPr lang="es-ES" dirty="0" smtClean="0"/>
              <a:t> </a:t>
            </a:r>
            <a:r>
              <a:rPr lang="es-ES" dirty="0" err="1" smtClean="0"/>
              <a:t>The</a:t>
            </a:r>
            <a:r>
              <a:rPr lang="es-ES" dirty="0" smtClean="0"/>
              <a:t> Rock, he </a:t>
            </a:r>
            <a:r>
              <a:rPr lang="es-ES" dirty="0" err="1" smtClean="0"/>
              <a:t>is</a:t>
            </a:r>
            <a:r>
              <a:rPr lang="es-ES" dirty="0" smtClean="0"/>
              <a:t> </a:t>
            </a:r>
            <a:r>
              <a:rPr lang="es-ES" dirty="0" err="1" smtClean="0"/>
              <a:t>humble</a:t>
            </a:r>
            <a:r>
              <a:rPr lang="es-ES" dirty="0" smtClean="0"/>
              <a:t> and </a:t>
            </a:r>
            <a:r>
              <a:rPr lang="es-ES" dirty="0" err="1" smtClean="0"/>
              <a:t>generous</a:t>
            </a:r>
            <a:r>
              <a:rPr lang="es-ES" dirty="0" smtClean="0"/>
              <a:t>.</a:t>
            </a:r>
            <a:endParaRPr lang="es-ES" dirty="0"/>
          </a:p>
        </p:txBody>
      </p:sp>
      <p:sp>
        <p:nvSpPr>
          <p:cNvPr id="25" name="24 CuadroTexto"/>
          <p:cNvSpPr txBox="1"/>
          <p:nvPr/>
        </p:nvSpPr>
        <p:spPr>
          <a:xfrm>
            <a:off x="4929190" y="4000504"/>
            <a:ext cx="21431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Who</a:t>
            </a:r>
            <a:r>
              <a:rPr lang="es-ES" dirty="0" smtClean="0"/>
              <a:t> </a:t>
            </a:r>
            <a:r>
              <a:rPr lang="es-ES" dirty="0" err="1" smtClean="0"/>
              <a:t>is</a:t>
            </a:r>
            <a:r>
              <a:rPr lang="es-ES" dirty="0" smtClean="0"/>
              <a:t> </a:t>
            </a:r>
            <a:r>
              <a:rPr lang="es-ES" dirty="0" err="1" smtClean="0"/>
              <a:t>your</a:t>
            </a:r>
            <a:r>
              <a:rPr lang="es-ES" dirty="0" smtClean="0"/>
              <a:t> </a:t>
            </a:r>
            <a:r>
              <a:rPr lang="es-ES" dirty="0" err="1" smtClean="0"/>
              <a:t>best</a:t>
            </a:r>
            <a:r>
              <a:rPr lang="es-ES" dirty="0" smtClean="0"/>
              <a:t> </a:t>
            </a:r>
            <a:r>
              <a:rPr lang="es-ES" dirty="0" err="1" smtClean="0"/>
              <a:t>friend</a:t>
            </a:r>
            <a:r>
              <a:rPr lang="es-ES" dirty="0" smtClean="0"/>
              <a:t> in </a:t>
            </a:r>
            <a:r>
              <a:rPr lang="es-ES" dirty="0" err="1" smtClean="0"/>
              <a:t>the</a:t>
            </a:r>
            <a:r>
              <a:rPr lang="es-ES" dirty="0" smtClean="0"/>
              <a:t> ring?</a:t>
            </a:r>
            <a:endParaRPr lang="es-ES" dirty="0"/>
          </a:p>
        </p:txBody>
      </p:sp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785926"/>
            <a:ext cx="1285852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57422" y="2285992"/>
            <a:ext cx="2038350" cy="224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Proceso"/>
          <p:cNvSpPr/>
          <p:nvPr/>
        </p:nvSpPr>
        <p:spPr>
          <a:xfrm>
            <a:off x="0" y="0"/>
            <a:ext cx="4643438" cy="3500438"/>
          </a:xfrm>
          <a:prstGeom prst="flowChartProcess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2 Proceso"/>
          <p:cNvSpPr/>
          <p:nvPr/>
        </p:nvSpPr>
        <p:spPr>
          <a:xfrm>
            <a:off x="4643438" y="0"/>
            <a:ext cx="4500562" cy="3500438"/>
          </a:xfrm>
          <a:prstGeom prst="flowChartProcess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3 Proceso"/>
          <p:cNvSpPr/>
          <p:nvPr/>
        </p:nvSpPr>
        <p:spPr>
          <a:xfrm>
            <a:off x="0" y="3500438"/>
            <a:ext cx="4643438" cy="3357562"/>
          </a:xfrm>
          <a:prstGeom prst="flowChartProcess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Proceso"/>
          <p:cNvSpPr/>
          <p:nvPr/>
        </p:nvSpPr>
        <p:spPr>
          <a:xfrm>
            <a:off x="4643438" y="3500438"/>
            <a:ext cx="4500562" cy="3357562"/>
          </a:xfrm>
          <a:prstGeom prst="flowChartProcess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Llamada rectangular"/>
          <p:cNvSpPr/>
          <p:nvPr/>
        </p:nvSpPr>
        <p:spPr>
          <a:xfrm>
            <a:off x="0" y="0"/>
            <a:ext cx="1571604" cy="1857364"/>
          </a:xfrm>
          <a:prstGeom prst="wedgeRectCallout">
            <a:avLst>
              <a:gd name="adj1" fmla="val 44906"/>
              <a:gd name="adj2" fmla="val 67615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Llamada rectangular"/>
          <p:cNvSpPr/>
          <p:nvPr/>
        </p:nvSpPr>
        <p:spPr>
          <a:xfrm>
            <a:off x="4643438" y="3500438"/>
            <a:ext cx="2071702" cy="1643074"/>
          </a:xfrm>
          <a:prstGeom prst="wedgeRectCallout">
            <a:avLst>
              <a:gd name="adj1" fmla="val -133183"/>
              <a:gd name="adj2" fmla="val -60368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Llamada rectangular redondeada"/>
          <p:cNvSpPr/>
          <p:nvPr/>
        </p:nvSpPr>
        <p:spPr>
          <a:xfrm>
            <a:off x="2643174" y="0"/>
            <a:ext cx="1857388" cy="1571612"/>
          </a:xfrm>
          <a:prstGeom prst="wedgeRoundRectCallout">
            <a:avLst>
              <a:gd name="adj1" fmla="val 46814"/>
              <a:gd name="adj2" fmla="val 83933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Llamada rectangular redondeada"/>
          <p:cNvSpPr/>
          <p:nvPr/>
        </p:nvSpPr>
        <p:spPr>
          <a:xfrm>
            <a:off x="7072330" y="5000636"/>
            <a:ext cx="2071670" cy="1643074"/>
          </a:xfrm>
          <a:prstGeom prst="wedgeRoundRectCallout">
            <a:avLst>
              <a:gd name="adj1" fmla="val -85607"/>
              <a:gd name="adj2" fmla="val -165167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Llamada de nube"/>
          <p:cNvSpPr/>
          <p:nvPr/>
        </p:nvSpPr>
        <p:spPr>
          <a:xfrm>
            <a:off x="4572000" y="0"/>
            <a:ext cx="2357454" cy="1857364"/>
          </a:xfrm>
          <a:prstGeom prst="cloudCallout">
            <a:avLst>
              <a:gd name="adj1" fmla="val -113520"/>
              <a:gd name="adj2" fmla="val 63779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Llamada de nube"/>
          <p:cNvSpPr/>
          <p:nvPr/>
        </p:nvSpPr>
        <p:spPr>
          <a:xfrm>
            <a:off x="0" y="4429132"/>
            <a:ext cx="1857356" cy="2143140"/>
          </a:xfrm>
          <a:prstGeom prst="cloudCallout">
            <a:avLst>
              <a:gd name="adj1" fmla="val 31711"/>
              <a:gd name="adj2" fmla="val -91955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1 Llamada ovalada"/>
          <p:cNvSpPr/>
          <p:nvPr/>
        </p:nvSpPr>
        <p:spPr>
          <a:xfrm>
            <a:off x="7143768" y="1643050"/>
            <a:ext cx="2000232" cy="1714512"/>
          </a:xfrm>
          <a:prstGeom prst="wedgeEllipseCallout">
            <a:avLst>
              <a:gd name="adj1" fmla="val -73078"/>
              <a:gd name="adj2" fmla="val 14016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12 Llamada ovalada"/>
          <p:cNvSpPr/>
          <p:nvPr/>
        </p:nvSpPr>
        <p:spPr>
          <a:xfrm>
            <a:off x="2357422" y="4786322"/>
            <a:ext cx="2214578" cy="1857388"/>
          </a:xfrm>
          <a:prstGeom prst="wedgeEllipseCallout">
            <a:avLst>
              <a:gd name="adj1" fmla="val 42979"/>
              <a:gd name="adj2" fmla="val -131864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13 CuadroTexto"/>
          <p:cNvSpPr txBox="1"/>
          <p:nvPr/>
        </p:nvSpPr>
        <p:spPr>
          <a:xfrm>
            <a:off x="142844" y="500042"/>
            <a:ext cx="17145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What</a:t>
            </a:r>
            <a:r>
              <a:rPr lang="es-ES" dirty="0" smtClean="0"/>
              <a:t> </a:t>
            </a:r>
            <a:r>
              <a:rPr lang="es-ES" dirty="0" err="1" smtClean="0"/>
              <a:t>is</a:t>
            </a:r>
            <a:r>
              <a:rPr lang="es-ES" dirty="0" smtClean="0"/>
              <a:t> </a:t>
            </a:r>
            <a:r>
              <a:rPr lang="es-ES" dirty="0" err="1" smtClean="0"/>
              <a:t>your</a:t>
            </a:r>
            <a:r>
              <a:rPr lang="es-ES" dirty="0" smtClean="0"/>
              <a:t> </a:t>
            </a:r>
            <a:r>
              <a:rPr lang="es-ES" dirty="0" err="1" smtClean="0"/>
              <a:t>number</a:t>
            </a:r>
            <a:r>
              <a:rPr lang="es-ES" dirty="0" smtClean="0"/>
              <a:t> </a:t>
            </a:r>
            <a:r>
              <a:rPr lang="es-ES" dirty="0" err="1" smtClean="0"/>
              <a:t>one</a:t>
            </a:r>
            <a:r>
              <a:rPr lang="es-ES" dirty="0" smtClean="0"/>
              <a:t> fan?</a:t>
            </a:r>
            <a:endParaRPr lang="es-ES" dirty="0"/>
          </a:p>
        </p:txBody>
      </p:sp>
      <p:sp>
        <p:nvSpPr>
          <p:cNvPr id="15" name="14 CuadroTexto"/>
          <p:cNvSpPr txBox="1"/>
          <p:nvPr/>
        </p:nvSpPr>
        <p:spPr>
          <a:xfrm>
            <a:off x="2571736" y="142852"/>
            <a:ext cx="20002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My </a:t>
            </a:r>
            <a:r>
              <a:rPr lang="es-ES" dirty="0" err="1" smtClean="0"/>
              <a:t>number</a:t>
            </a:r>
            <a:r>
              <a:rPr lang="es-ES" dirty="0" smtClean="0"/>
              <a:t> </a:t>
            </a:r>
            <a:r>
              <a:rPr lang="es-ES" dirty="0" err="1" smtClean="0"/>
              <a:t>one</a:t>
            </a:r>
            <a:r>
              <a:rPr lang="es-ES" dirty="0" smtClean="0"/>
              <a:t> fan </a:t>
            </a:r>
            <a:r>
              <a:rPr lang="es-ES" dirty="0" err="1" smtClean="0"/>
              <a:t>is</a:t>
            </a:r>
            <a:r>
              <a:rPr lang="es-ES" dirty="0" smtClean="0"/>
              <a:t> my </a:t>
            </a:r>
            <a:r>
              <a:rPr lang="es-ES" dirty="0" err="1" smtClean="0"/>
              <a:t>mother</a:t>
            </a:r>
            <a:r>
              <a:rPr lang="es-ES" dirty="0" smtClean="0"/>
              <a:t>. </a:t>
            </a:r>
            <a:r>
              <a:rPr lang="es-ES" dirty="0" err="1" smtClean="0"/>
              <a:t>She</a:t>
            </a:r>
            <a:r>
              <a:rPr lang="es-ES" dirty="0" smtClean="0"/>
              <a:t> </a:t>
            </a:r>
            <a:r>
              <a:rPr lang="es-ES" dirty="0" err="1" smtClean="0"/>
              <a:t>loves</a:t>
            </a:r>
            <a:r>
              <a:rPr lang="es-ES" dirty="0" smtClean="0"/>
              <a:t> me.</a:t>
            </a:r>
            <a:endParaRPr lang="es-ES" dirty="0"/>
          </a:p>
        </p:txBody>
      </p:sp>
      <p:sp>
        <p:nvSpPr>
          <p:cNvPr id="18" name="17 CuadroTexto"/>
          <p:cNvSpPr txBox="1"/>
          <p:nvPr/>
        </p:nvSpPr>
        <p:spPr>
          <a:xfrm>
            <a:off x="214282" y="5072075"/>
            <a:ext cx="19288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What</a:t>
            </a:r>
            <a:r>
              <a:rPr lang="es-ES" dirty="0" smtClean="0"/>
              <a:t> </a:t>
            </a:r>
            <a:r>
              <a:rPr lang="es-ES" dirty="0" err="1" smtClean="0"/>
              <a:t>is</a:t>
            </a:r>
            <a:r>
              <a:rPr lang="es-ES" dirty="0" smtClean="0"/>
              <a:t> </a:t>
            </a:r>
            <a:r>
              <a:rPr lang="es-ES" dirty="0" err="1" smtClean="0"/>
              <a:t>your</a:t>
            </a:r>
            <a:r>
              <a:rPr lang="es-ES" dirty="0" smtClean="0"/>
              <a:t> </a:t>
            </a:r>
            <a:r>
              <a:rPr lang="es-ES" dirty="0" err="1" smtClean="0"/>
              <a:t>weakness</a:t>
            </a:r>
            <a:r>
              <a:rPr lang="es-ES" dirty="0" smtClean="0"/>
              <a:t>?</a:t>
            </a:r>
            <a:endParaRPr lang="es-ES" dirty="0"/>
          </a:p>
        </p:txBody>
      </p:sp>
      <p:sp>
        <p:nvSpPr>
          <p:cNvPr id="19" name="18 CuadroTexto"/>
          <p:cNvSpPr txBox="1"/>
          <p:nvPr/>
        </p:nvSpPr>
        <p:spPr>
          <a:xfrm>
            <a:off x="2500298" y="5286388"/>
            <a:ext cx="19288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My </a:t>
            </a:r>
            <a:r>
              <a:rPr lang="es-ES" dirty="0" err="1" smtClean="0"/>
              <a:t>weakness</a:t>
            </a:r>
            <a:r>
              <a:rPr lang="es-ES" dirty="0" smtClean="0"/>
              <a:t> </a:t>
            </a:r>
            <a:r>
              <a:rPr lang="es-ES" dirty="0" err="1" smtClean="0"/>
              <a:t>is</a:t>
            </a:r>
            <a:r>
              <a:rPr lang="es-ES" dirty="0" smtClean="0"/>
              <a:t> in my back, </a:t>
            </a:r>
            <a:r>
              <a:rPr lang="es-ES" dirty="0" err="1" smtClean="0"/>
              <a:t>because</a:t>
            </a:r>
            <a:r>
              <a:rPr lang="es-ES" dirty="0" smtClean="0"/>
              <a:t> I </a:t>
            </a:r>
            <a:r>
              <a:rPr lang="es-ES" dirty="0" err="1" smtClean="0"/>
              <a:t>had</a:t>
            </a:r>
            <a:r>
              <a:rPr lang="es-ES" dirty="0" smtClean="0"/>
              <a:t> a </a:t>
            </a:r>
            <a:r>
              <a:rPr lang="es-ES" dirty="0" err="1" smtClean="0"/>
              <a:t>hurt</a:t>
            </a:r>
            <a:endParaRPr lang="es-ES" dirty="0"/>
          </a:p>
        </p:txBody>
      </p:sp>
      <p:sp>
        <p:nvSpPr>
          <p:cNvPr id="20" name="19 CuadroTexto"/>
          <p:cNvSpPr txBox="1"/>
          <p:nvPr/>
        </p:nvSpPr>
        <p:spPr>
          <a:xfrm>
            <a:off x="4643438" y="3786190"/>
            <a:ext cx="22860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How</a:t>
            </a:r>
            <a:r>
              <a:rPr lang="es-ES" dirty="0" smtClean="0"/>
              <a:t> </a:t>
            </a:r>
            <a:r>
              <a:rPr lang="es-ES" dirty="0" err="1" smtClean="0"/>
              <a:t>many</a:t>
            </a:r>
            <a:r>
              <a:rPr lang="es-ES" dirty="0" smtClean="0"/>
              <a:t> </a:t>
            </a:r>
            <a:r>
              <a:rPr lang="es-ES" dirty="0" err="1" smtClean="0"/>
              <a:t>years</a:t>
            </a:r>
            <a:r>
              <a:rPr lang="es-ES" dirty="0" smtClean="0"/>
              <a:t> do </a:t>
            </a:r>
            <a:r>
              <a:rPr lang="es-ES" dirty="0" err="1" smtClean="0"/>
              <a:t>you</a:t>
            </a:r>
            <a:r>
              <a:rPr lang="es-ES" dirty="0" smtClean="0"/>
              <a:t> </a:t>
            </a:r>
            <a:r>
              <a:rPr lang="es-ES" dirty="0" err="1" smtClean="0"/>
              <a:t>think</a:t>
            </a:r>
            <a:r>
              <a:rPr lang="es-ES" dirty="0" smtClean="0"/>
              <a:t> </a:t>
            </a:r>
            <a:r>
              <a:rPr lang="es-ES" dirty="0" err="1" smtClean="0"/>
              <a:t>to</a:t>
            </a:r>
            <a:r>
              <a:rPr lang="es-ES" dirty="0" smtClean="0"/>
              <a:t> </a:t>
            </a:r>
            <a:r>
              <a:rPr lang="es-ES" dirty="0" err="1" smtClean="0"/>
              <a:t>continue</a:t>
            </a:r>
            <a:r>
              <a:rPr lang="es-ES" dirty="0" smtClean="0"/>
              <a:t> in </a:t>
            </a:r>
            <a:r>
              <a:rPr lang="es-ES" dirty="0" err="1" smtClean="0"/>
              <a:t>wrestling</a:t>
            </a:r>
            <a:r>
              <a:rPr lang="es-ES" dirty="0" smtClean="0"/>
              <a:t>?</a:t>
            </a:r>
            <a:endParaRPr lang="es-ES" dirty="0"/>
          </a:p>
        </p:txBody>
      </p:sp>
      <p:sp>
        <p:nvSpPr>
          <p:cNvPr id="21" name="20 CuadroTexto"/>
          <p:cNvSpPr txBox="1"/>
          <p:nvPr/>
        </p:nvSpPr>
        <p:spPr>
          <a:xfrm>
            <a:off x="7215206" y="5500702"/>
            <a:ext cx="17859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I </a:t>
            </a:r>
            <a:r>
              <a:rPr lang="es-ES" dirty="0" err="1" smtClean="0"/>
              <a:t>think</a:t>
            </a:r>
            <a:r>
              <a:rPr lang="es-ES" dirty="0" smtClean="0"/>
              <a:t> 4-5 </a:t>
            </a:r>
            <a:r>
              <a:rPr lang="es-ES" dirty="0" err="1" smtClean="0"/>
              <a:t>years</a:t>
            </a:r>
            <a:r>
              <a:rPr lang="es-ES" dirty="0" smtClean="0"/>
              <a:t> in </a:t>
            </a:r>
            <a:r>
              <a:rPr lang="es-ES" dirty="0" err="1" smtClean="0"/>
              <a:t>wrestling</a:t>
            </a:r>
            <a:endParaRPr lang="es-ES" dirty="0"/>
          </a:p>
        </p:txBody>
      </p:sp>
      <p:sp>
        <p:nvSpPr>
          <p:cNvPr id="22" name="21 CuadroTexto"/>
          <p:cNvSpPr txBox="1"/>
          <p:nvPr/>
        </p:nvSpPr>
        <p:spPr>
          <a:xfrm>
            <a:off x="4929190" y="500042"/>
            <a:ext cx="20002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Why</a:t>
            </a:r>
            <a:r>
              <a:rPr lang="es-ES" dirty="0" smtClean="0"/>
              <a:t> do </a:t>
            </a:r>
            <a:r>
              <a:rPr lang="es-ES" dirty="0" err="1" smtClean="0"/>
              <a:t>childrens</a:t>
            </a:r>
            <a:r>
              <a:rPr lang="es-ES" dirty="0" smtClean="0"/>
              <a:t> admire </a:t>
            </a:r>
            <a:r>
              <a:rPr lang="es-ES" dirty="0" err="1" smtClean="0"/>
              <a:t>you</a:t>
            </a:r>
            <a:r>
              <a:rPr lang="es-ES" dirty="0" smtClean="0"/>
              <a:t> so </a:t>
            </a:r>
            <a:r>
              <a:rPr lang="es-ES" dirty="0" err="1" smtClean="0"/>
              <a:t>much</a:t>
            </a:r>
            <a:r>
              <a:rPr lang="es-ES" dirty="0" smtClean="0"/>
              <a:t>?</a:t>
            </a:r>
            <a:endParaRPr lang="es-ES" dirty="0"/>
          </a:p>
        </p:txBody>
      </p:sp>
      <p:sp>
        <p:nvSpPr>
          <p:cNvPr id="23" name="22 CuadroTexto"/>
          <p:cNvSpPr txBox="1"/>
          <p:nvPr/>
        </p:nvSpPr>
        <p:spPr>
          <a:xfrm>
            <a:off x="7286644" y="2071678"/>
            <a:ext cx="15716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Because</a:t>
            </a:r>
            <a:r>
              <a:rPr lang="es-ES" dirty="0" smtClean="0"/>
              <a:t> I </a:t>
            </a:r>
            <a:r>
              <a:rPr lang="es-ES" dirty="0" err="1" smtClean="0"/>
              <a:t>had</a:t>
            </a:r>
            <a:r>
              <a:rPr lang="es-ES" dirty="0" smtClean="0"/>
              <a:t> a </a:t>
            </a:r>
            <a:r>
              <a:rPr lang="es-ES" dirty="0" err="1" smtClean="0"/>
              <a:t>sentence</a:t>
            </a:r>
            <a:r>
              <a:rPr lang="es-ES" dirty="0" smtClean="0"/>
              <a:t> : (</a:t>
            </a:r>
            <a:r>
              <a:rPr lang="es-ES" dirty="0" err="1" smtClean="0"/>
              <a:t>wacha</a:t>
            </a:r>
            <a:r>
              <a:rPr lang="es-ES" dirty="0" smtClean="0"/>
              <a:t> </a:t>
            </a:r>
            <a:r>
              <a:rPr lang="es-ES" dirty="0" err="1" smtClean="0"/>
              <a:t>wacha</a:t>
            </a:r>
            <a:r>
              <a:rPr lang="es-ES" dirty="0" smtClean="0"/>
              <a:t>)</a:t>
            </a:r>
            <a:endParaRPr lang="es-E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1571612"/>
            <a:ext cx="1357322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 descr="John Cena regresa a WWE el próximo viernes 28 de febrero – La neta ...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00430" y="2143116"/>
            <a:ext cx="3286148" cy="128588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Proceso"/>
          <p:cNvSpPr/>
          <p:nvPr/>
        </p:nvSpPr>
        <p:spPr>
          <a:xfrm>
            <a:off x="0" y="0"/>
            <a:ext cx="4643438" cy="3500438"/>
          </a:xfrm>
          <a:prstGeom prst="flowChartProcess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2 Proceso"/>
          <p:cNvSpPr/>
          <p:nvPr/>
        </p:nvSpPr>
        <p:spPr>
          <a:xfrm>
            <a:off x="4643438" y="0"/>
            <a:ext cx="4500562" cy="3500438"/>
          </a:xfrm>
          <a:prstGeom prst="flowChartProcess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3 Proceso"/>
          <p:cNvSpPr/>
          <p:nvPr/>
        </p:nvSpPr>
        <p:spPr>
          <a:xfrm>
            <a:off x="0" y="3500438"/>
            <a:ext cx="4643438" cy="3357562"/>
          </a:xfrm>
          <a:prstGeom prst="flowChartProcess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Proceso"/>
          <p:cNvSpPr/>
          <p:nvPr/>
        </p:nvSpPr>
        <p:spPr>
          <a:xfrm>
            <a:off x="4643438" y="3500438"/>
            <a:ext cx="4500562" cy="3357562"/>
          </a:xfrm>
          <a:prstGeom prst="flowChartProcess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Llamada de nube"/>
          <p:cNvSpPr/>
          <p:nvPr/>
        </p:nvSpPr>
        <p:spPr>
          <a:xfrm>
            <a:off x="0" y="0"/>
            <a:ext cx="2428860" cy="1928802"/>
          </a:xfrm>
          <a:prstGeom prst="cloudCallou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Llamada ovalada"/>
          <p:cNvSpPr/>
          <p:nvPr/>
        </p:nvSpPr>
        <p:spPr>
          <a:xfrm>
            <a:off x="2643174" y="0"/>
            <a:ext cx="2071702" cy="1643074"/>
          </a:xfrm>
          <a:prstGeom prst="wedgeEllipseCallout">
            <a:avLst>
              <a:gd name="adj1" fmla="val 21012"/>
              <a:gd name="adj2" fmla="val 79123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CuadroTexto"/>
          <p:cNvSpPr txBox="1"/>
          <p:nvPr/>
        </p:nvSpPr>
        <p:spPr>
          <a:xfrm>
            <a:off x="357158" y="500042"/>
            <a:ext cx="15716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When</a:t>
            </a:r>
            <a:r>
              <a:rPr lang="es-ES" dirty="0" smtClean="0"/>
              <a:t> </a:t>
            </a:r>
            <a:r>
              <a:rPr lang="es-ES" dirty="0" err="1" smtClean="0"/>
              <a:t>did</a:t>
            </a:r>
            <a:r>
              <a:rPr lang="es-ES" dirty="0" smtClean="0"/>
              <a:t> </a:t>
            </a:r>
            <a:r>
              <a:rPr lang="es-ES" dirty="0" err="1" smtClean="0"/>
              <a:t>you</a:t>
            </a:r>
            <a:r>
              <a:rPr lang="es-ES" dirty="0" smtClean="0"/>
              <a:t> </a:t>
            </a:r>
            <a:r>
              <a:rPr lang="es-ES" dirty="0" err="1" smtClean="0"/>
              <a:t>start</a:t>
            </a:r>
            <a:r>
              <a:rPr lang="es-ES" dirty="0" smtClean="0"/>
              <a:t>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wrestling</a:t>
            </a:r>
            <a:r>
              <a:rPr lang="es-ES" dirty="0" smtClean="0"/>
              <a:t>?</a:t>
            </a:r>
            <a:endParaRPr lang="es-ES" dirty="0"/>
          </a:p>
        </p:txBody>
      </p:sp>
      <p:sp>
        <p:nvSpPr>
          <p:cNvPr id="9" name="8 CuadroTexto"/>
          <p:cNvSpPr txBox="1"/>
          <p:nvPr/>
        </p:nvSpPr>
        <p:spPr>
          <a:xfrm>
            <a:off x="2857488" y="214290"/>
            <a:ext cx="16430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I </a:t>
            </a:r>
            <a:r>
              <a:rPr lang="es-ES" dirty="0" err="1" smtClean="0"/>
              <a:t>started</a:t>
            </a:r>
            <a:r>
              <a:rPr lang="es-ES" dirty="0" smtClean="0"/>
              <a:t> in 20-07-1957, I </a:t>
            </a:r>
            <a:r>
              <a:rPr lang="es-ES" dirty="0" err="1" smtClean="0"/>
              <a:t>was</a:t>
            </a:r>
            <a:r>
              <a:rPr lang="es-ES" dirty="0" smtClean="0"/>
              <a:t> </a:t>
            </a:r>
            <a:r>
              <a:rPr lang="es-ES" dirty="0" err="1" smtClean="0"/>
              <a:t>very</a:t>
            </a:r>
            <a:r>
              <a:rPr lang="es-ES" dirty="0" smtClean="0"/>
              <a:t> </a:t>
            </a:r>
            <a:r>
              <a:rPr lang="es-ES" dirty="0" err="1" smtClean="0"/>
              <a:t>young</a:t>
            </a:r>
            <a:r>
              <a:rPr lang="es-ES" dirty="0" smtClean="0"/>
              <a:t>.</a:t>
            </a:r>
            <a:endParaRPr lang="es-ES" dirty="0"/>
          </a:p>
        </p:txBody>
      </p:sp>
      <p:sp>
        <p:nvSpPr>
          <p:cNvPr id="10" name="9 Llamada rectangular"/>
          <p:cNvSpPr/>
          <p:nvPr/>
        </p:nvSpPr>
        <p:spPr>
          <a:xfrm>
            <a:off x="4643438" y="0"/>
            <a:ext cx="2143140" cy="1714488"/>
          </a:xfrm>
          <a:prstGeom prst="wedgeRectCallou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Llamada rectangular redondeada"/>
          <p:cNvSpPr/>
          <p:nvPr/>
        </p:nvSpPr>
        <p:spPr>
          <a:xfrm>
            <a:off x="6929454" y="1643050"/>
            <a:ext cx="2000264" cy="1643074"/>
          </a:xfrm>
          <a:prstGeom prst="wedgeRoundRectCallout">
            <a:avLst>
              <a:gd name="adj1" fmla="val -90294"/>
              <a:gd name="adj2" fmla="val 22026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1 CuadroTexto"/>
          <p:cNvSpPr txBox="1"/>
          <p:nvPr/>
        </p:nvSpPr>
        <p:spPr>
          <a:xfrm>
            <a:off x="4643438" y="214290"/>
            <a:ext cx="22145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Which</a:t>
            </a:r>
            <a:r>
              <a:rPr lang="es-ES" dirty="0" smtClean="0"/>
              <a:t> </a:t>
            </a:r>
            <a:r>
              <a:rPr lang="es-ES" dirty="0" err="1" smtClean="0"/>
              <a:t>was</a:t>
            </a:r>
            <a:r>
              <a:rPr lang="es-ES" dirty="0" smtClean="0"/>
              <a:t> </a:t>
            </a:r>
            <a:r>
              <a:rPr lang="es-ES" dirty="0" err="1" smtClean="0"/>
              <a:t>your</a:t>
            </a:r>
            <a:r>
              <a:rPr lang="es-ES" dirty="0" smtClean="0"/>
              <a:t> </a:t>
            </a:r>
            <a:r>
              <a:rPr lang="es-ES" dirty="0" err="1" smtClean="0"/>
              <a:t>favourite</a:t>
            </a:r>
            <a:r>
              <a:rPr lang="es-ES" dirty="0" smtClean="0"/>
              <a:t> </a:t>
            </a:r>
            <a:r>
              <a:rPr lang="es-ES" dirty="0" err="1" smtClean="0"/>
              <a:t>moment-your</a:t>
            </a:r>
            <a:r>
              <a:rPr lang="es-ES" dirty="0" smtClean="0"/>
              <a:t> </a:t>
            </a:r>
            <a:r>
              <a:rPr lang="es-ES" dirty="0" err="1" smtClean="0"/>
              <a:t>first</a:t>
            </a:r>
            <a:r>
              <a:rPr lang="es-ES" dirty="0" smtClean="0"/>
              <a:t> </a:t>
            </a:r>
            <a:r>
              <a:rPr lang="es-ES" dirty="0" err="1" smtClean="0"/>
              <a:t>champion</a:t>
            </a:r>
            <a:r>
              <a:rPr lang="es-ES" dirty="0" smtClean="0"/>
              <a:t> </a:t>
            </a:r>
            <a:r>
              <a:rPr lang="es-ES" dirty="0" err="1" smtClean="0"/>
              <a:t>or</a:t>
            </a:r>
            <a:r>
              <a:rPr lang="es-ES" dirty="0" smtClean="0"/>
              <a:t> </a:t>
            </a:r>
            <a:r>
              <a:rPr lang="es-ES" dirty="0" err="1" smtClean="0"/>
              <a:t>first</a:t>
            </a:r>
            <a:r>
              <a:rPr lang="es-ES" dirty="0" smtClean="0"/>
              <a:t> </a:t>
            </a:r>
            <a:r>
              <a:rPr lang="es-ES" dirty="0" err="1" smtClean="0"/>
              <a:t>prize</a:t>
            </a:r>
            <a:r>
              <a:rPr lang="es-ES" dirty="0" smtClean="0"/>
              <a:t>?</a:t>
            </a:r>
            <a:endParaRPr lang="es-ES" dirty="0"/>
          </a:p>
        </p:txBody>
      </p:sp>
      <p:sp>
        <p:nvSpPr>
          <p:cNvPr id="13" name="12 CuadroTexto"/>
          <p:cNvSpPr txBox="1"/>
          <p:nvPr/>
        </p:nvSpPr>
        <p:spPr>
          <a:xfrm>
            <a:off x="7000892" y="2000240"/>
            <a:ext cx="19288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When</a:t>
            </a:r>
            <a:r>
              <a:rPr lang="es-ES" dirty="0" smtClean="0"/>
              <a:t> I won my </a:t>
            </a:r>
            <a:r>
              <a:rPr lang="es-ES" dirty="0" err="1" smtClean="0"/>
              <a:t>first</a:t>
            </a:r>
            <a:r>
              <a:rPr lang="es-ES" dirty="0" smtClean="0"/>
              <a:t> </a:t>
            </a:r>
            <a:r>
              <a:rPr lang="es-ES" dirty="0" err="1" smtClean="0"/>
              <a:t>belt</a:t>
            </a:r>
            <a:endParaRPr lang="es-ES" dirty="0"/>
          </a:p>
        </p:txBody>
      </p:sp>
      <p:sp>
        <p:nvSpPr>
          <p:cNvPr id="14" name="13 Llamada rectangular"/>
          <p:cNvSpPr/>
          <p:nvPr/>
        </p:nvSpPr>
        <p:spPr>
          <a:xfrm>
            <a:off x="0" y="3500438"/>
            <a:ext cx="2285984" cy="1785950"/>
          </a:xfrm>
          <a:prstGeom prst="wedgeRectCallou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Llamada rectangular redondeada"/>
          <p:cNvSpPr/>
          <p:nvPr/>
        </p:nvSpPr>
        <p:spPr>
          <a:xfrm>
            <a:off x="2428860" y="5000636"/>
            <a:ext cx="2000264" cy="1643074"/>
          </a:xfrm>
          <a:prstGeom prst="wedgeRoundRectCallout">
            <a:avLst>
              <a:gd name="adj1" fmla="val 25475"/>
              <a:gd name="adj2" fmla="val -139870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15 CuadroTexto"/>
          <p:cNvSpPr txBox="1"/>
          <p:nvPr/>
        </p:nvSpPr>
        <p:spPr>
          <a:xfrm>
            <a:off x="0" y="3929066"/>
            <a:ext cx="24288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Who</a:t>
            </a:r>
            <a:r>
              <a:rPr lang="es-ES" dirty="0" smtClean="0"/>
              <a:t> </a:t>
            </a:r>
            <a:r>
              <a:rPr lang="es-ES" dirty="0" err="1" smtClean="0"/>
              <a:t>did</a:t>
            </a:r>
            <a:r>
              <a:rPr lang="es-ES" dirty="0" smtClean="0"/>
              <a:t> </a:t>
            </a:r>
            <a:r>
              <a:rPr lang="es-ES" dirty="0" err="1" smtClean="0"/>
              <a:t>choose</a:t>
            </a:r>
            <a:r>
              <a:rPr lang="es-ES" dirty="0" smtClean="0"/>
              <a:t> </a:t>
            </a:r>
            <a:r>
              <a:rPr lang="es-ES" dirty="0" err="1" smtClean="0"/>
              <a:t>your</a:t>
            </a:r>
            <a:r>
              <a:rPr lang="es-ES" dirty="0" smtClean="0"/>
              <a:t> </a:t>
            </a:r>
            <a:r>
              <a:rPr lang="es-ES" dirty="0" err="1" smtClean="0"/>
              <a:t>presentation</a:t>
            </a:r>
            <a:r>
              <a:rPr lang="es-ES" dirty="0" smtClean="0"/>
              <a:t> </a:t>
            </a:r>
            <a:r>
              <a:rPr lang="es-ES" dirty="0" err="1" smtClean="0"/>
              <a:t>sang</a:t>
            </a:r>
            <a:r>
              <a:rPr lang="es-ES" dirty="0" smtClean="0"/>
              <a:t> in </a:t>
            </a:r>
            <a:r>
              <a:rPr lang="es-ES" dirty="0" err="1" smtClean="0"/>
              <a:t>your</a:t>
            </a:r>
            <a:r>
              <a:rPr lang="es-ES" dirty="0" smtClean="0"/>
              <a:t> shows?</a:t>
            </a:r>
            <a:endParaRPr lang="es-ES" dirty="0"/>
          </a:p>
        </p:txBody>
      </p:sp>
      <p:sp>
        <p:nvSpPr>
          <p:cNvPr id="17" name="16 CuadroTexto"/>
          <p:cNvSpPr txBox="1"/>
          <p:nvPr/>
        </p:nvSpPr>
        <p:spPr>
          <a:xfrm>
            <a:off x="2500298" y="5429264"/>
            <a:ext cx="19288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 </a:t>
            </a:r>
            <a:r>
              <a:rPr lang="es-ES" dirty="0" smtClean="0"/>
              <a:t>I </a:t>
            </a:r>
            <a:r>
              <a:rPr lang="es-ES" dirty="0" err="1" smtClean="0"/>
              <a:t>chose</a:t>
            </a:r>
            <a:r>
              <a:rPr lang="es-ES" dirty="0" smtClean="0"/>
              <a:t> my </a:t>
            </a:r>
            <a:r>
              <a:rPr lang="es-ES" dirty="0" err="1" smtClean="0"/>
              <a:t>song</a:t>
            </a:r>
            <a:r>
              <a:rPr lang="es-ES" dirty="0" smtClean="0"/>
              <a:t>. I </a:t>
            </a:r>
            <a:r>
              <a:rPr lang="es-ES" dirty="0" err="1" smtClean="0"/>
              <a:t>though</a:t>
            </a:r>
            <a:r>
              <a:rPr lang="es-ES" dirty="0" smtClean="0"/>
              <a:t> in a </a:t>
            </a:r>
            <a:r>
              <a:rPr lang="es-ES" dirty="0" err="1" smtClean="0"/>
              <a:t>funny</a:t>
            </a:r>
            <a:r>
              <a:rPr lang="es-ES" dirty="0" smtClean="0"/>
              <a:t> </a:t>
            </a:r>
            <a:r>
              <a:rPr lang="es-ES" dirty="0" err="1" smtClean="0"/>
              <a:t>song</a:t>
            </a:r>
            <a:r>
              <a:rPr lang="es-ES" dirty="0" smtClean="0"/>
              <a:t>.</a:t>
            </a:r>
            <a:endParaRPr lang="es-ES" dirty="0"/>
          </a:p>
        </p:txBody>
      </p:sp>
      <p:sp>
        <p:nvSpPr>
          <p:cNvPr id="18" name="17 Llamada de nube"/>
          <p:cNvSpPr/>
          <p:nvPr/>
        </p:nvSpPr>
        <p:spPr>
          <a:xfrm>
            <a:off x="4643438" y="3500438"/>
            <a:ext cx="1857388" cy="1928826"/>
          </a:xfrm>
          <a:prstGeom prst="cloudCallou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18 Llamada ovalada"/>
          <p:cNvSpPr/>
          <p:nvPr/>
        </p:nvSpPr>
        <p:spPr>
          <a:xfrm>
            <a:off x="6786578" y="4643446"/>
            <a:ext cx="2071702" cy="1928826"/>
          </a:xfrm>
          <a:prstGeom prst="wedgeEllipseCallout">
            <a:avLst>
              <a:gd name="adj1" fmla="val -80447"/>
              <a:gd name="adj2" fmla="val -12158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19 CuadroTexto"/>
          <p:cNvSpPr txBox="1"/>
          <p:nvPr/>
        </p:nvSpPr>
        <p:spPr>
          <a:xfrm>
            <a:off x="4786314" y="4000504"/>
            <a:ext cx="14287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Why</a:t>
            </a:r>
            <a:r>
              <a:rPr lang="es-ES" dirty="0" smtClean="0"/>
              <a:t> do </a:t>
            </a:r>
            <a:r>
              <a:rPr lang="es-ES" dirty="0" err="1" smtClean="0"/>
              <a:t>you</a:t>
            </a:r>
            <a:r>
              <a:rPr lang="es-ES" dirty="0" smtClean="0"/>
              <a:t> </a:t>
            </a:r>
            <a:r>
              <a:rPr lang="es-ES" dirty="0" err="1" smtClean="0"/>
              <a:t>like</a:t>
            </a:r>
            <a:r>
              <a:rPr lang="es-ES" dirty="0" smtClean="0"/>
              <a:t>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wrestling</a:t>
            </a:r>
            <a:r>
              <a:rPr lang="es-ES" dirty="0" smtClean="0"/>
              <a:t>?</a:t>
            </a:r>
            <a:endParaRPr lang="es-ES" dirty="0"/>
          </a:p>
        </p:txBody>
      </p:sp>
      <p:sp>
        <p:nvSpPr>
          <p:cNvPr id="21" name="20 CuadroTexto"/>
          <p:cNvSpPr txBox="1"/>
          <p:nvPr/>
        </p:nvSpPr>
        <p:spPr>
          <a:xfrm>
            <a:off x="7072330" y="4857760"/>
            <a:ext cx="185735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Because</a:t>
            </a:r>
            <a:r>
              <a:rPr lang="es-ES" dirty="0" smtClean="0"/>
              <a:t> </a:t>
            </a:r>
            <a:r>
              <a:rPr lang="es-ES" dirty="0" err="1" smtClean="0"/>
              <a:t>it</a:t>
            </a:r>
            <a:r>
              <a:rPr lang="es-ES" dirty="0" smtClean="0"/>
              <a:t> </a:t>
            </a:r>
            <a:r>
              <a:rPr lang="es-ES" dirty="0" err="1" smtClean="0"/>
              <a:t>is</a:t>
            </a:r>
            <a:r>
              <a:rPr lang="es-ES" dirty="0" smtClean="0"/>
              <a:t> </a:t>
            </a:r>
            <a:r>
              <a:rPr lang="es-ES" dirty="0" err="1" smtClean="0"/>
              <a:t>competitive</a:t>
            </a:r>
            <a:r>
              <a:rPr lang="es-ES" dirty="0" smtClean="0"/>
              <a:t> and I </a:t>
            </a:r>
            <a:r>
              <a:rPr lang="es-ES" dirty="0" err="1" smtClean="0"/>
              <a:t>like</a:t>
            </a:r>
            <a:r>
              <a:rPr lang="es-ES" dirty="0" smtClean="0"/>
              <a:t> </a:t>
            </a:r>
            <a:r>
              <a:rPr lang="es-ES" dirty="0" err="1" smtClean="0"/>
              <a:t>the</a:t>
            </a:r>
            <a:r>
              <a:rPr lang="es-ES" dirty="0" smtClean="0"/>
              <a:t> sport. In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wrestling</a:t>
            </a:r>
            <a:r>
              <a:rPr lang="es-ES" dirty="0" smtClean="0"/>
              <a:t> </a:t>
            </a:r>
            <a:r>
              <a:rPr lang="es-ES" dirty="0" err="1" smtClean="0"/>
              <a:t>there</a:t>
            </a:r>
            <a:r>
              <a:rPr lang="es-ES" dirty="0" smtClean="0"/>
              <a:t> are </a:t>
            </a:r>
            <a:r>
              <a:rPr lang="es-ES" dirty="0" err="1" smtClean="0"/>
              <a:t>both</a:t>
            </a:r>
            <a:r>
              <a:rPr lang="es-ES" dirty="0" smtClean="0"/>
              <a:t>.</a:t>
            </a:r>
            <a:endParaRPr lang="es-ES" dirty="0"/>
          </a:p>
        </p:txBody>
      </p:sp>
      <p:pic>
        <p:nvPicPr>
          <p:cNvPr id="22" name="Picture 4" descr="John Cena revela cuál es la mejor lucha que ha visto en su vida 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1802" y="2000240"/>
            <a:ext cx="3057525" cy="1495426"/>
          </a:xfrm>
          <a:prstGeom prst="rect">
            <a:avLst/>
          </a:prstGeo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Proceso"/>
          <p:cNvSpPr/>
          <p:nvPr/>
        </p:nvSpPr>
        <p:spPr>
          <a:xfrm>
            <a:off x="0" y="0"/>
            <a:ext cx="4643438" cy="3500438"/>
          </a:xfrm>
          <a:prstGeom prst="flowChartProcess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2 Proceso"/>
          <p:cNvSpPr/>
          <p:nvPr/>
        </p:nvSpPr>
        <p:spPr>
          <a:xfrm>
            <a:off x="4643438" y="0"/>
            <a:ext cx="4500562" cy="3500438"/>
          </a:xfrm>
          <a:prstGeom prst="flowChartProcess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3 Proceso"/>
          <p:cNvSpPr/>
          <p:nvPr/>
        </p:nvSpPr>
        <p:spPr>
          <a:xfrm>
            <a:off x="0" y="3500438"/>
            <a:ext cx="4643438" cy="3357562"/>
          </a:xfrm>
          <a:prstGeom prst="flowChartProcess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Proceso"/>
          <p:cNvSpPr/>
          <p:nvPr/>
        </p:nvSpPr>
        <p:spPr>
          <a:xfrm>
            <a:off x="4643438" y="3500438"/>
            <a:ext cx="4500562" cy="3357562"/>
          </a:xfrm>
          <a:prstGeom prst="flowChartProcess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Llamada rectangular"/>
          <p:cNvSpPr/>
          <p:nvPr/>
        </p:nvSpPr>
        <p:spPr>
          <a:xfrm>
            <a:off x="0" y="0"/>
            <a:ext cx="2357422" cy="1857364"/>
          </a:xfrm>
          <a:prstGeom prst="wedgeRectCallout">
            <a:avLst>
              <a:gd name="adj1" fmla="val -13277"/>
              <a:gd name="adj2" fmla="val 63779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Llamada rectangular redondeada"/>
          <p:cNvSpPr/>
          <p:nvPr/>
        </p:nvSpPr>
        <p:spPr>
          <a:xfrm>
            <a:off x="2428860" y="0"/>
            <a:ext cx="2071702" cy="1714512"/>
          </a:xfrm>
          <a:prstGeom prst="wedgeRoundRectCallout">
            <a:avLst>
              <a:gd name="adj1" fmla="val 19865"/>
              <a:gd name="adj2" fmla="val 67349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CuadroTexto"/>
          <p:cNvSpPr txBox="1"/>
          <p:nvPr/>
        </p:nvSpPr>
        <p:spPr>
          <a:xfrm>
            <a:off x="2500298" y="428604"/>
            <a:ext cx="19288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I </a:t>
            </a:r>
            <a:r>
              <a:rPr lang="es-ES" dirty="0" err="1" smtClean="0"/>
              <a:t>train</a:t>
            </a:r>
            <a:r>
              <a:rPr lang="es-ES" dirty="0" smtClean="0"/>
              <a:t> in EE.UU in a </a:t>
            </a:r>
            <a:r>
              <a:rPr lang="es-ES" dirty="0" err="1" smtClean="0"/>
              <a:t>location</a:t>
            </a:r>
            <a:r>
              <a:rPr lang="es-ES" dirty="0" smtClean="0"/>
              <a:t> </a:t>
            </a:r>
            <a:r>
              <a:rPr lang="es-ES" dirty="0" err="1" smtClean="0"/>
              <a:t>called</a:t>
            </a:r>
            <a:r>
              <a:rPr lang="es-ES" dirty="0" smtClean="0"/>
              <a:t> </a:t>
            </a:r>
            <a:r>
              <a:rPr lang="es-ES" dirty="0" err="1" smtClean="0"/>
              <a:t>fighters</a:t>
            </a:r>
            <a:r>
              <a:rPr lang="es-ES" dirty="0" smtClean="0"/>
              <a:t> </a:t>
            </a:r>
            <a:r>
              <a:rPr lang="es-ES" dirty="0" err="1" smtClean="0"/>
              <a:t>paradise</a:t>
            </a:r>
            <a:endParaRPr lang="es-ES" dirty="0"/>
          </a:p>
        </p:txBody>
      </p:sp>
      <p:sp>
        <p:nvSpPr>
          <p:cNvPr id="11" name="10 CuadroTexto"/>
          <p:cNvSpPr txBox="1"/>
          <p:nvPr/>
        </p:nvSpPr>
        <p:spPr>
          <a:xfrm>
            <a:off x="0" y="714356"/>
            <a:ext cx="2428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Where</a:t>
            </a:r>
            <a:r>
              <a:rPr lang="es-ES" dirty="0" smtClean="0"/>
              <a:t> </a:t>
            </a:r>
            <a:r>
              <a:rPr lang="es-ES" dirty="0" err="1" smtClean="0"/>
              <a:t>did</a:t>
            </a:r>
            <a:r>
              <a:rPr lang="es-ES" dirty="0" smtClean="0"/>
              <a:t> </a:t>
            </a:r>
            <a:r>
              <a:rPr lang="es-ES" dirty="0" err="1" smtClean="0"/>
              <a:t>you</a:t>
            </a:r>
            <a:r>
              <a:rPr lang="es-ES" dirty="0" smtClean="0"/>
              <a:t> </a:t>
            </a:r>
            <a:r>
              <a:rPr lang="es-ES" dirty="0" err="1" smtClean="0"/>
              <a:t>train</a:t>
            </a:r>
            <a:r>
              <a:rPr lang="es-ES" dirty="0" smtClean="0"/>
              <a:t>?</a:t>
            </a:r>
            <a:endParaRPr lang="es-ES" dirty="0"/>
          </a:p>
        </p:txBody>
      </p:sp>
      <p:sp>
        <p:nvSpPr>
          <p:cNvPr id="12" name="11 Llamada de nube"/>
          <p:cNvSpPr/>
          <p:nvPr/>
        </p:nvSpPr>
        <p:spPr>
          <a:xfrm>
            <a:off x="4643438" y="0"/>
            <a:ext cx="2357454" cy="2143116"/>
          </a:xfrm>
          <a:prstGeom prst="cloudCallout">
            <a:avLst>
              <a:gd name="adj1" fmla="val -144752"/>
              <a:gd name="adj2" fmla="val 47539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12 CuadroTexto"/>
          <p:cNvSpPr txBox="1"/>
          <p:nvPr/>
        </p:nvSpPr>
        <p:spPr>
          <a:xfrm>
            <a:off x="4929190" y="571480"/>
            <a:ext cx="17859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Where</a:t>
            </a:r>
            <a:r>
              <a:rPr lang="es-ES" dirty="0" smtClean="0"/>
              <a:t> </a:t>
            </a:r>
            <a:r>
              <a:rPr lang="es-ES" dirty="0" err="1" smtClean="0"/>
              <a:t>you</a:t>
            </a:r>
            <a:r>
              <a:rPr lang="es-ES" dirty="0" smtClean="0"/>
              <a:t> </a:t>
            </a:r>
            <a:r>
              <a:rPr lang="es-ES" dirty="0" err="1" smtClean="0"/>
              <a:t>felt</a:t>
            </a:r>
            <a:r>
              <a:rPr lang="es-ES" dirty="0" smtClean="0"/>
              <a:t> </a:t>
            </a:r>
            <a:r>
              <a:rPr lang="es-ES" dirty="0" err="1" smtClean="0"/>
              <a:t>better</a:t>
            </a:r>
            <a:r>
              <a:rPr lang="es-ES" dirty="0" smtClean="0"/>
              <a:t> </a:t>
            </a:r>
            <a:r>
              <a:rPr lang="es-ES" dirty="0" err="1" smtClean="0"/>
              <a:t>rapping</a:t>
            </a:r>
            <a:r>
              <a:rPr lang="es-ES" dirty="0" smtClean="0"/>
              <a:t> </a:t>
            </a:r>
            <a:r>
              <a:rPr lang="es-ES" dirty="0" err="1" smtClean="0"/>
              <a:t>or</a:t>
            </a:r>
            <a:r>
              <a:rPr lang="es-ES" dirty="0" smtClean="0"/>
              <a:t> </a:t>
            </a:r>
            <a:r>
              <a:rPr lang="es-ES" dirty="0" err="1" smtClean="0"/>
              <a:t>fighting</a:t>
            </a:r>
            <a:r>
              <a:rPr lang="es-ES" dirty="0" smtClean="0"/>
              <a:t>?</a:t>
            </a:r>
            <a:endParaRPr lang="es-ES" dirty="0"/>
          </a:p>
        </p:txBody>
      </p:sp>
      <p:sp>
        <p:nvSpPr>
          <p:cNvPr id="14" name="13 Llamada ovalada"/>
          <p:cNvSpPr/>
          <p:nvPr/>
        </p:nvSpPr>
        <p:spPr>
          <a:xfrm>
            <a:off x="6572264" y="1357298"/>
            <a:ext cx="2143140" cy="1857388"/>
          </a:xfrm>
          <a:prstGeom prst="wedgeEllipseCallout">
            <a:avLst>
              <a:gd name="adj1" fmla="val -143845"/>
              <a:gd name="adj2" fmla="val 2541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CuadroTexto"/>
          <p:cNvSpPr txBox="1"/>
          <p:nvPr/>
        </p:nvSpPr>
        <p:spPr>
          <a:xfrm>
            <a:off x="6715140" y="1785926"/>
            <a:ext cx="20002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I </a:t>
            </a:r>
            <a:r>
              <a:rPr lang="es-ES" dirty="0" err="1" smtClean="0"/>
              <a:t>felt</a:t>
            </a:r>
            <a:r>
              <a:rPr lang="es-ES" dirty="0" smtClean="0"/>
              <a:t> </a:t>
            </a:r>
            <a:r>
              <a:rPr lang="es-ES" dirty="0" err="1" smtClean="0"/>
              <a:t>better</a:t>
            </a:r>
            <a:r>
              <a:rPr lang="es-ES" dirty="0" smtClean="0"/>
              <a:t> </a:t>
            </a:r>
            <a:r>
              <a:rPr lang="es-ES" dirty="0" err="1" smtClean="0"/>
              <a:t>rapping</a:t>
            </a:r>
            <a:r>
              <a:rPr lang="es-ES" dirty="0" smtClean="0"/>
              <a:t>, </a:t>
            </a:r>
            <a:r>
              <a:rPr lang="es-ES" dirty="0" err="1" smtClean="0"/>
              <a:t>because</a:t>
            </a:r>
            <a:r>
              <a:rPr lang="es-ES" dirty="0" smtClean="0"/>
              <a:t> </a:t>
            </a:r>
            <a:r>
              <a:rPr lang="es-ES" dirty="0" err="1" smtClean="0"/>
              <a:t>it</a:t>
            </a:r>
            <a:r>
              <a:rPr lang="es-ES" dirty="0" smtClean="0"/>
              <a:t> </a:t>
            </a:r>
            <a:r>
              <a:rPr lang="es-ES" dirty="0" err="1" smtClean="0"/>
              <a:t>isn’t</a:t>
            </a:r>
            <a:r>
              <a:rPr lang="es-ES" dirty="0" smtClean="0"/>
              <a:t> </a:t>
            </a:r>
            <a:r>
              <a:rPr lang="es-ES" dirty="0" err="1" smtClean="0"/>
              <a:t>aggressibe</a:t>
            </a:r>
            <a:endParaRPr lang="es-ES" dirty="0"/>
          </a:p>
        </p:txBody>
      </p:sp>
      <p:sp>
        <p:nvSpPr>
          <p:cNvPr id="16" name="15 Llamada de nube"/>
          <p:cNvSpPr/>
          <p:nvPr/>
        </p:nvSpPr>
        <p:spPr>
          <a:xfrm>
            <a:off x="-214346" y="4429132"/>
            <a:ext cx="2583085" cy="2000078"/>
          </a:xfrm>
          <a:prstGeom prst="cloudCallout">
            <a:avLst>
              <a:gd name="adj1" fmla="val 12268"/>
              <a:gd name="adj2" fmla="val -88905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16 CuadroTexto"/>
          <p:cNvSpPr txBox="1"/>
          <p:nvPr/>
        </p:nvSpPr>
        <p:spPr>
          <a:xfrm>
            <a:off x="214282" y="4857760"/>
            <a:ext cx="19288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When</a:t>
            </a:r>
            <a:r>
              <a:rPr lang="es-ES" dirty="0" smtClean="0"/>
              <a:t> do </a:t>
            </a:r>
            <a:r>
              <a:rPr lang="es-ES" dirty="0" err="1" smtClean="0"/>
              <a:t>you</a:t>
            </a:r>
            <a:r>
              <a:rPr lang="es-ES" dirty="0" smtClean="0"/>
              <a:t> are </a:t>
            </a:r>
            <a:r>
              <a:rPr lang="es-ES" dirty="0" err="1" smtClean="0"/>
              <a:t>going</a:t>
            </a:r>
            <a:r>
              <a:rPr lang="es-ES" dirty="0" smtClean="0"/>
              <a:t> </a:t>
            </a:r>
            <a:r>
              <a:rPr lang="es-ES" dirty="0" err="1" smtClean="0"/>
              <a:t>to</a:t>
            </a:r>
            <a:r>
              <a:rPr lang="es-ES" dirty="0" smtClean="0"/>
              <a:t> </a:t>
            </a:r>
            <a:r>
              <a:rPr lang="es-ES" dirty="0" err="1" smtClean="0"/>
              <a:t>came</a:t>
            </a:r>
            <a:r>
              <a:rPr lang="es-ES" dirty="0" smtClean="0"/>
              <a:t> at </a:t>
            </a:r>
            <a:r>
              <a:rPr lang="es-ES" dirty="0" err="1" smtClean="0"/>
              <a:t>Spain</a:t>
            </a:r>
            <a:r>
              <a:rPr lang="es-ES" dirty="0" smtClean="0"/>
              <a:t>?</a:t>
            </a:r>
            <a:endParaRPr lang="es-ES" dirty="0"/>
          </a:p>
        </p:txBody>
      </p:sp>
      <p:sp>
        <p:nvSpPr>
          <p:cNvPr id="18" name="17 Llamada rectangular"/>
          <p:cNvSpPr/>
          <p:nvPr/>
        </p:nvSpPr>
        <p:spPr>
          <a:xfrm>
            <a:off x="4643438" y="3500438"/>
            <a:ext cx="1928826" cy="1714512"/>
          </a:xfrm>
          <a:prstGeom prst="wedgeRectCallout">
            <a:avLst>
              <a:gd name="adj1" fmla="val -198763"/>
              <a:gd name="adj2" fmla="val -51785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18 Llamada ovalada"/>
          <p:cNvSpPr/>
          <p:nvPr/>
        </p:nvSpPr>
        <p:spPr>
          <a:xfrm>
            <a:off x="2357422" y="4643446"/>
            <a:ext cx="2214578" cy="2000264"/>
          </a:xfrm>
          <a:prstGeom prst="wedgeEllipseCallout">
            <a:avLst>
              <a:gd name="adj1" fmla="val 5979"/>
              <a:gd name="adj2" fmla="val -106702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21 CuadroTexto"/>
          <p:cNvSpPr txBox="1"/>
          <p:nvPr/>
        </p:nvSpPr>
        <p:spPr>
          <a:xfrm>
            <a:off x="2643174" y="5286388"/>
            <a:ext cx="17859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In </a:t>
            </a:r>
            <a:r>
              <a:rPr lang="es-ES" dirty="0" err="1" smtClean="0"/>
              <a:t>one</a:t>
            </a:r>
            <a:r>
              <a:rPr lang="es-ES" dirty="0" smtClean="0"/>
              <a:t> </a:t>
            </a:r>
            <a:r>
              <a:rPr lang="es-ES" dirty="0" err="1" smtClean="0"/>
              <a:t>year</a:t>
            </a:r>
            <a:r>
              <a:rPr lang="es-ES" dirty="0" smtClean="0"/>
              <a:t> I </a:t>
            </a:r>
            <a:r>
              <a:rPr lang="es-ES" dirty="0" err="1" smtClean="0"/>
              <a:t>will</a:t>
            </a:r>
            <a:r>
              <a:rPr lang="es-ES" dirty="0" smtClean="0"/>
              <a:t> </a:t>
            </a:r>
            <a:r>
              <a:rPr lang="es-ES" dirty="0" err="1" smtClean="0"/>
              <a:t>came</a:t>
            </a:r>
            <a:r>
              <a:rPr lang="es-ES" dirty="0" smtClean="0"/>
              <a:t> </a:t>
            </a:r>
            <a:r>
              <a:rPr lang="es-ES" dirty="0" err="1" smtClean="0"/>
              <a:t>to</a:t>
            </a:r>
            <a:r>
              <a:rPr lang="es-ES" dirty="0" smtClean="0"/>
              <a:t> </a:t>
            </a:r>
            <a:r>
              <a:rPr lang="es-ES" dirty="0" err="1" smtClean="0"/>
              <a:t>Spain</a:t>
            </a:r>
            <a:endParaRPr lang="es-ES" dirty="0"/>
          </a:p>
        </p:txBody>
      </p:sp>
      <p:sp>
        <p:nvSpPr>
          <p:cNvPr id="23" name="22 CuadroTexto"/>
          <p:cNvSpPr txBox="1"/>
          <p:nvPr/>
        </p:nvSpPr>
        <p:spPr>
          <a:xfrm>
            <a:off x="4643438" y="4143380"/>
            <a:ext cx="19288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What</a:t>
            </a:r>
            <a:r>
              <a:rPr lang="es-ES" dirty="0" smtClean="0"/>
              <a:t> </a:t>
            </a:r>
            <a:r>
              <a:rPr lang="es-ES" dirty="0" err="1" smtClean="0"/>
              <a:t>wish</a:t>
            </a:r>
            <a:r>
              <a:rPr lang="es-ES" dirty="0" smtClean="0"/>
              <a:t> </a:t>
            </a:r>
            <a:r>
              <a:rPr lang="es-ES" dirty="0" err="1" smtClean="0"/>
              <a:t>would</a:t>
            </a:r>
            <a:r>
              <a:rPr lang="es-ES" dirty="0" smtClean="0"/>
              <a:t> </a:t>
            </a:r>
            <a:r>
              <a:rPr lang="es-ES" dirty="0" err="1" smtClean="0"/>
              <a:t>you</a:t>
            </a:r>
            <a:r>
              <a:rPr lang="es-ES" dirty="0" smtClean="0"/>
              <a:t> </a:t>
            </a:r>
            <a:r>
              <a:rPr lang="es-ES" dirty="0" err="1" smtClean="0"/>
              <a:t>like</a:t>
            </a:r>
            <a:r>
              <a:rPr lang="es-ES" dirty="0" smtClean="0"/>
              <a:t> </a:t>
            </a:r>
            <a:r>
              <a:rPr lang="es-ES" dirty="0" err="1" smtClean="0"/>
              <a:t>to</a:t>
            </a:r>
            <a:r>
              <a:rPr lang="es-ES" dirty="0" smtClean="0"/>
              <a:t> </a:t>
            </a:r>
            <a:r>
              <a:rPr lang="es-ES" dirty="0" err="1" smtClean="0"/>
              <a:t>ask</a:t>
            </a:r>
            <a:r>
              <a:rPr lang="es-ES" dirty="0" smtClean="0"/>
              <a:t>?</a:t>
            </a:r>
            <a:endParaRPr lang="es-ES" dirty="0"/>
          </a:p>
        </p:txBody>
      </p:sp>
      <p:sp>
        <p:nvSpPr>
          <p:cNvPr id="27" name="26 Llamada rectangular redondeada"/>
          <p:cNvSpPr/>
          <p:nvPr/>
        </p:nvSpPr>
        <p:spPr>
          <a:xfrm>
            <a:off x="6858016" y="5000636"/>
            <a:ext cx="2071702" cy="1643074"/>
          </a:xfrm>
          <a:prstGeom prst="wedgeRoundRectCallout">
            <a:avLst>
              <a:gd name="adj1" fmla="val -164137"/>
              <a:gd name="adj2" fmla="val -186126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27 CuadroTexto"/>
          <p:cNvSpPr txBox="1"/>
          <p:nvPr/>
        </p:nvSpPr>
        <p:spPr>
          <a:xfrm>
            <a:off x="6858016" y="5214950"/>
            <a:ext cx="21431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I </a:t>
            </a:r>
            <a:r>
              <a:rPr lang="es-ES" dirty="0" err="1" smtClean="0"/>
              <a:t>wish</a:t>
            </a:r>
            <a:r>
              <a:rPr lang="es-ES" dirty="0" smtClean="0"/>
              <a:t> </a:t>
            </a:r>
            <a:r>
              <a:rPr lang="es-ES" dirty="0" err="1" smtClean="0"/>
              <a:t>the</a:t>
            </a:r>
            <a:r>
              <a:rPr lang="es-ES" dirty="0" smtClean="0"/>
              <a:t> Coronavirus die and </a:t>
            </a:r>
            <a:r>
              <a:rPr lang="es-ES" dirty="0" err="1" smtClean="0"/>
              <a:t>all</a:t>
            </a:r>
            <a:r>
              <a:rPr lang="es-ES" dirty="0" smtClean="0"/>
              <a:t>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person</a:t>
            </a:r>
            <a:r>
              <a:rPr lang="es-ES" dirty="0" smtClean="0"/>
              <a:t> </a:t>
            </a:r>
            <a:r>
              <a:rPr lang="es-ES" dirty="0" err="1" smtClean="0"/>
              <a:t>that</a:t>
            </a:r>
            <a:r>
              <a:rPr lang="es-ES" dirty="0" smtClean="0"/>
              <a:t> </a:t>
            </a:r>
            <a:r>
              <a:rPr lang="es-ES" dirty="0" err="1" smtClean="0"/>
              <a:t>aren’t</a:t>
            </a:r>
            <a:r>
              <a:rPr lang="es-ES" dirty="0" smtClean="0"/>
              <a:t> </a:t>
            </a:r>
            <a:r>
              <a:rPr lang="es-ES" dirty="0" err="1" smtClean="0"/>
              <a:t>here</a:t>
            </a:r>
            <a:r>
              <a:rPr lang="es-ES" dirty="0" smtClean="0"/>
              <a:t> revive</a:t>
            </a:r>
            <a:endParaRPr lang="es-ES" dirty="0"/>
          </a:p>
        </p:txBody>
      </p:sp>
      <p:pic>
        <p:nvPicPr>
          <p:cNvPr id="2050" name="Picture 2" descr="John Cena returns to the ring with a new finisher – The Asian Tribun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43174" y="2071678"/>
            <a:ext cx="2000264" cy="1406435"/>
          </a:xfrm>
          <a:prstGeom prst="rect">
            <a:avLst/>
          </a:prstGeom>
          <a:noFill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56380" y="1928802"/>
            <a:ext cx="1205471" cy="15301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04" y="0"/>
            <a:ext cx="2599902" cy="5258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28" name="AutoShape 4" descr="John Cena: &quot;Tengo 40 años y no sé cuánto tiempo más podré aguantar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1030" name="Picture 6" descr="John Cena: &quot;Tengo 40 años y no sé cuánto tiempo más podré aguantar ...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2" y="0"/>
            <a:ext cx="3357586" cy="5286388"/>
          </a:xfrm>
          <a:prstGeom prst="rect">
            <a:avLst/>
          </a:prstGeom>
          <a:noFill/>
        </p:spPr>
      </p:pic>
      <p:sp>
        <p:nvSpPr>
          <p:cNvPr id="5" name="4 CuadroTexto"/>
          <p:cNvSpPr txBox="1"/>
          <p:nvPr/>
        </p:nvSpPr>
        <p:spPr>
          <a:xfrm>
            <a:off x="2571736" y="5643578"/>
            <a:ext cx="4214842" cy="1015663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     </a:t>
            </a:r>
            <a:r>
              <a:rPr lang="es-ES" sz="2000" dirty="0" err="1" smtClean="0"/>
              <a:t>This</a:t>
            </a:r>
            <a:r>
              <a:rPr lang="es-ES" sz="2000" dirty="0" smtClean="0"/>
              <a:t> </a:t>
            </a:r>
            <a:r>
              <a:rPr lang="es-ES" sz="2000" dirty="0" err="1" smtClean="0"/>
              <a:t>is</a:t>
            </a:r>
            <a:r>
              <a:rPr lang="es-ES" sz="2000" dirty="0" smtClean="0"/>
              <a:t> </a:t>
            </a:r>
            <a:r>
              <a:rPr lang="es-ES" sz="2000" dirty="0" err="1" smtClean="0"/>
              <a:t>the</a:t>
            </a:r>
            <a:r>
              <a:rPr lang="es-ES" sz="2000" dirty="0" smtClean="0"/>
              <a:t> </a:t>
            </a:r>
            <a:r>
              <a:rPr lang="es-ES" sz="2000" dirty="0" err="1" smtClean="0"/>
              <a:t>end</a:t>
            </a:r>
            <a:r>
              <a:rPr lang="es-ES" sz="2000" dirty="0" smtClean="0"/>
              <a:t> of </a:t>
            </a:r>
            <a:r>
              <a:rPr lang="es-ES" sz="2000" dirty="0" err="1" smtClean="0"/>
              <a:t>the</a:t>
            </a:r>
            <a:r>
              <a:rPr lang="es-ES" sz="2000" dirty="0" smtClean="0"/>
              <a:t> interview</a:t>
            </a:r>
          </a:p>
          <a:p>
            <a:endParaRPr lang="es-ES" sz="2000" dirty="0" smtClean="0"/>
          </a:p>
          <a:p>
            <a:r>
              <a:rPr lang="es-ES" sz="2000" dirty="0" smtClean="0"/>
              <a:t>          </a:t>
            </a:r>
            <a:r>
              <a:rPr lang="es-ES" sz="2000" dirty="0" err="1" smtClean="0"/>
              <a:t>Thanks</a:t>
            </a:r>
            <a:r>
              <a:rPr lang="es-ES" sz="2000" dirty="0" smtClean="0"/>
              <a:t> John </a:t>
            </a:r>
            <a:r>
              <a:rPr lang="es-ES" sz="2000" dirty="0" err="1" smtClean="0"/>
              <a:t>good</a:t>
            </a:r>
            <a:r>
              <a:rPr lang="es-ES" sz="2000" dirty="0" smtClean="0"/>
              <a:t> </a:t>
            </a:r>
            <a:r>
              <a:rPr lang="es-ES" sz="2000" dirty="0" err="1" smtClean="0"/>
              <a:t>luck</a:t>
            </a:r>
            <a:endParaRPr lang="es-ES" sz="2000" dirty="0" smtClean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411</TotalTime>
  <Words>475</Words>
  <PresentationFormat>Presentación en pantalla (4:3)</PresentationFormat>
  <Paragraphs>49</Paragraphs>
  <Slides>8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9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Usuario</dc:creator>
  <cp:lastModifiedBy>Usuario</cp:lastModifiedBy>
  <cp:revision>45</cp:revision>
  <dcterms:created xsi:type="dcterms:W3CDTF">2020-05-25T15:17:18Z</dcterms:created>
  <dcterms:modified xsi:type="dcterms:W3CDTF">2020-05-29T10:20:51Z</dcterms:modified>
</cp:coreProperties>
</file>