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6" r:id="rId6"/>
    <p:sldId id="267" r:id="rId7"/>
    <p:sldId id="261" r:id="rId8"/>
    <p:sldId id="260" r:id="rId9"/>
    <p:sldId id="262" r:id="rId10"/>
    <p:sldId id="263" r:id="rId11"/>
    <p:sldId id="264" r:id="rId12"/>
    <p:sldId id="265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64833-BE09-4E15-8C16-5D19764CD81F}" type="datetimeFigureOut">
              <a:rPr lang="es-ES" smtClean="0"/>
              <a:t>21/05/2020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B4956-CA5D-40E4-A207-A4FB91535F6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64833-BE09-4E15-8C16-5D19764CD81F}" type="datetimeFigureOut">
              <a:rPr lang="es-ES" smtClean="0"/>
              <a:t>21/05/2020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B4956-CA5D-40E4-A207-A4FB91535F6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64833-BE09-4E15-8C16-5D19764CD81F}" type="datetimeFigureOut">
              <a:rPr lang="es-ES" smtClean="0"/>
              <a:t>21/05/2020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B4956-CA5D-40E4-A207-A4FB91535F6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64833-BE09-4E15-8C16-5D19764CD81F}" type="datetimeFigureOut">
              <a:rPr lang="es-ES" smtClean="0"/>
              <a:t>21/05/2020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B4956-CA5D-40E4-A207-A4FB91535F6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64833-BE09-4E15-8C16-5D19764CD81F}" type="datetimeFigureOut">
              <a:rPr lang="es-ES" smtClean="0"/>
              <a:t>21/05/2020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B4956-CA5D-40E4-A207-A4FB91535F6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64833-BE09-4E15-8C16-5D19764CD81F}" type="datetimeFigureOut">
              <a:rPr lang="es-ES" smtClean="0"/>
              <a:t>21/05/2020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B4956-CA5D-40E4-A207-A4FB91535F6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64833-BE09-4E15-8C16-5D19764CD81F}" type="datetimeFigureOut">
              <a:rPr lang="es-ES" smtClean="0"/>
              <a:t>21/05/2020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B4956-CA5D-40E4-A207-A4FB91535F6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64833-BE09-4E15-8C16-5D19764CD81F}" type="datetimeFigureOut">
              <a:rPr lang="es-ES" smtClean="0"/>
              <a:t>21/05/2020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B4956-CA5D-40E4-A207-A4FB91535F6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64833-BE09-4E15-8C16-5D19764CD81F}" type="datetimeFigureOut">
              <a:rPr lang="es-ES" smtClean="0"/>
              <a:t>21/05/2020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B4956-CA5D-40E4-A207-A4FB91535F6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64833-BE09-4E15-8C16-5D19764CD81F}" type="datetimeFigureOut">
              <a:rPr lang="es-ES" smtClean="0"/>
              <a:t>21/05/2020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B4956-CA5D-40E4-A207-A4FB91535F6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64833-BE09-4E15-8C16-5D19764CD81F}" type="datetimeFigureOut">
              <a:rPr lang="es-ES" smtClean="0"/>
              <a:t>21/05/2020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B4956-CA5D-40E4-A207-A4FB91535F6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64833-BE09-4E15-8C16-5D19764CD81F}" type="datetimeFigureOut">
              <a:rPr lang="es-ES" smtClean="0"/>
              <a:t>21/05/2020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EB4956-CA5D-40E4-A207-A4FB91535F6A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772400" cy="3243284"/>
          </a:xfrm>
        </p:spPr>
        <p:txBody>
          <a:bodyPr>
            <a:normAutofit/>
          </a:bodyPr>
          <a:lstStyle/>
          <a:p>
            <a:pPr fontAlgn="t"/>
            <a:r>
              <a:rPr lang="en-US" dirty="0"/>
              <a:t/>
            </a:r>
            <a:br>
              <a:rPr lang="en-US" dirty="0"/>
            </a:b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Interview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with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Penelope Cruz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/>
            </a:r>
            <a:br>
              <a:rPr lang="en-US" dirty="0"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</a:br>
            <a:endParaRPr lang="es-ES" dirty="0">
              <a:solidFill>
                <a:schemeClr val="accent4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err="1" smtClean="0">
                <a:solidFill>
                  <a:srgbClr val="002060"/>
                </a:solidFill>
              </a:rPr>
              <a:t>By</a:t>
            </a:r>
            <a:r>
              <a:rPr lang="es-ES" dirty="0" smtClean="0">
                <a:solidFill>
                  <a:srgbClr val="002060"/>
                </a:solidFill>
              </a:rPr>
              <a:t> Lara Tolmos</a:t>
            </a:r>
            <a:endParaRPr lang="es-ES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IMG_20200521_1304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1571612"/>
            <a:ext cx="2625329" cy="3500438"/>
          </a:xfrm>
          <a:prstGeom prst="rect">
            <a:avLst/>
          </a:prstGeom>
        </p:spPr>
      </p:pic>
      <p:pic>
        <p:nvPicPr>
          <p:cNvPr id="4" name="3 Imagen" descr="p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57818" y="1643050"/>
            <a:ext cx="3571900" cy="3088744"/>
          </a:xfrm>
          <a:prstGeom prst="rect">
            <a:avLst/>
          </a:prstGeom>
        </p:spPr>
      </p:pic>
      <p:sp>
        <p:nvSpPr>
          <p:cNvPr id="5" name="4 Llamada ovalada"/>
          <p:cNvSpPr/>
          <p:nvPr/>
        </p:nvSpPr>
        <p:spPr>
          <a:xfrm>
            <a:off x="1285852" y="214290"/>
            <a:ext cx="2786082" cy="1785950"/>
          </a:xfrm>
          <a:prstGeom prst="wedgeEllipseCallou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 smtClean="0">
                <a:latin typeface="Bahnschrift" pitchFamily="34" charset="0"/>
              </a:rPr>
              <a:t>Hello</a:t>
            </a:r>
            <a:r>
              <a:rPr lang="es-ES" dirty="0" smtClean="0">
                <a:latin typeface="Bahnschrift" pitchFamily="34" charset="0"/>
              </a:rPr>
              <a:t>, </a:t>
            </a:r>
            <a:r>
              <a:rPr lang="es-ES" dirty="0" err="1" smtClean="0">
                <a:latin typeface="Bahnschrift" pitchFamily="34" charset="0"/>
              </a:rPr>
              <a:t>what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is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your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name</a:t>
            </a:r>
            <a:r>
              <a:rPr lang="es-ES" dirty="0" smtClean="0">
                <a:latin typeface="Bahnschrift" pitchFamily="34" charset="0"/>
              </a:rPr>
              <a:t>?</a:t>
            </a:r>
            <a:endParaRPr lang="es-ES" dirty="0">
              <a:latin typeface="Bahnschrift" pitchFamily="34" charset="0"/>
            </a:endParaRPr>
          </a:p>
        </p:txBody>
      </p:sp>
      <p:sp>
        <p:nvSpPr>
          <p:cNvPr id="6" name="5 Llamada ovalada"/>
          <p:cNvSpPr/>
          <p:nvPr/>
        </p:nvSpPr>
        <p:spPr>
          <a:xfrm flipH="1">
            <a:off x="4214810" y="1643050"/>
            <a:ext cx="2143140" cy="1571636"/>
          </a:xfrm>
          <a:prstGeom prst="wedgeEllipseCallout">
            <a:avLst>
              <a:gd name="adj1" fmla="val -56672"/>
              <a:gd name="adj2" fmla="val 6482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 smtClean="0">
                <a:latin typeface="Bahnschrift Light" pitchFamily="34" charset="0"/>
              </a:rPr>
              <a:t>Hello</a:t>
            </a:r>
            <a:r>
              <a:rPr lang="es-ES" dirty="0" smtClean="0">
                <a:latin typeface="Bahnschrift Light" pitchFamily="34" charset="0"/>
              </a:rPr>
              <a:t>, my </a:t>
            </a:r>
            <a:r>
              <a:rPr lang="es-ES" dirty="0" err="1" smtClean="0">
                <a:latin typeface="Bahnschrift Light" pitchFamily="34" charset="0"/>
              </a:rPr>
              <a:t>name</a:t>
            </a:r>
            <a:r>
              <a:rPr lang="es-ES" dirty="0" smtClean="0">
                <a:latin typeface="Bahnschrift Light" pitchFamily="34" charset="0"/>
              </a:rPr>
              <a:t> </a:t>
            </a:r>
            <a:r>
              <a:rPr lang="es-ES" dirty="0" err="1" smtClean="0">
                <a:latin typeface="Bahnschrift Light" pitchFamily="34" charset="0"/>
              </a:rPr>
              <a:t>is</a:t>
            </a:r>
            <a:r>
              <a:rPr lang="es-ES" dirty="0" smtClean="0">
                <a:latin typeface="Bahnschrift Light" pitchFamily="34" charset="0"/>
              </a:rPr>
              <a:t> </a:t>
            </a:r>
            <a:r>
              <a:rPr lang="es-ES" dirty="0" err="1" smtClean="0">
                <a:latin typeface="Bahnschrift Light" pitchFamily="34" charset="0"/>
              </a:rPr>
              <a:t>Penelope</a:t>
            </a:r>
            <a:r>
              <a:rPr lang="es-ES" dirty="0" smtClean="0">
                <a:latin typeface="Bahnschrift Light" pitchFamily="34" charset="0"/>
              </a:rPr>
              <a:t> Cruz.</a:t>
            </a:r>
            <a:endParaRPr lang="es-ES" dirty="0">
              <a:latin typeface="Bahnschrift Light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IMG_20200521_1304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1571612"/>
            <a:ext cx="2625329" cy="3500438"/>
          </a:xfrm>
          <a:prstGeom prst="rect">
            <a:avLst/>
          </a:prstGeom>
        </p:spPr>
      </p:pic>
      <p:pic>
        <p:nvPicPr>
          <p:cNvPr id="4" name="3 Imagen" descr="p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57818" y="1643050"/>
            <a:ext cx="3571900" cy="3088744"/>
          </a:xfrm>
          <a:prstGeom prst="rect">
            <a:avLst/>
          </a:prstGeom>
        </p:spPr>
      </p:pic>
      <p:sp>
        <p:nvSpPr>
          <p:cNvPr id="5" name="4 Llamada ovalada"/>
          <p:cNvSpPr/>
          <p:nvPr/>
        </p:nvSpPr>
        <p:spPr>
          <a:xfrm>
            <a:off x="1285852" y="214290"/>
            <a:ext cx="2786082" cy="1785950"/>
          </a:xfrm>
          <a:prstGeom prst="wedgeEllipseCallou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 smtClean="0">
                <a:latin typeface="Bahnschrift" pitchFamily="34" charset="0"/>
              </a:rPr>
              <a:t>Why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did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your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parents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name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you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Penelope</a:t>
            </a:r>
            <a:r>
              <a:rPr lang="es-ES" dirty="0" smtClean="0">
                <a:latin typeface="Bahnschrift" pitchFamily="34" charset="0"/>
              </a:rPr>
              <a:t>?</a:t>
            </a:r>
            <a:endParaRPr lang="es-ES" dirty="0">
              <a:latin typeface="Bahnschrift" pitchFamily="34" charset="0"/>
            </a:endParaRPr>
          </a:p>
        </p:txBody>
      </p:sp>
      <p:sp>
        <p:nvSpPr>
          <p:cNvPr id="6" name="5 Llamada ovalada"/>
          <p:cNvSpPr/>
          <p:nvPr/>
        </p:nvSpPr>
        <p:spPr>
          <a:xfrm flipH="1">
            <a:off x="3929058" y="642918"/>
            <a:ext cx="2143140" cy="2286016"/>
          </a:xfrm>
          <a:prstGeom prst="wedgeEllipseCallout">
            <a:avLst>
              <a:gd name="adj1" fmla="val -56672"/>
              <a:gd name="adj2" fmla="val 6482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>
                <a:latin typeface="Bahnschrift Light" pitchFamily="34" charset="0"/>
              </a:rPr>
              <a:t>Penelope's name is from a song by Joan Manuel </a:t>
            </a:r>
            <a:r>
              <a:rPr lang="en-US" dirty="0" err="1" smtClean="0">
                <a:latin typeface="Bahnschrift Light" pitchFamily="34" charset="0"/>
              </a:rPr>
              <a:t>Serrat</a:t>
            </a:r>
            <a:r>
              <a:rPr lang="en-US" dirty="0" smtClean="0">
                <a:latin typeface="Bahnschrift Light" pitchFamily="34" charset="0"/>
              </a:rPr>
              <a:t>.</a:t>
            </a:r>
            <a:endParaRPr lang="es-ES" dirty="0">
              <a:latin typeface="Bahnschrift Light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IMG_20200521_1304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1571612"/>
            <a:ext cx="2625329" cy="3500438"/>
          </a:xfrm>
          <a:prstGeom prst="rect">
            <a:avLst/>
          </a:prstGeom>
        </p:spPr>
      </p:pic>
      <p:pic>
        <p:nvPicPr>
          <p:cNvPr id="4" name="3 Imagen" descr="p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57818" y="1643050"/>
            <a:ext cx="3571900" cy="3088744"/>
          </a:xfrm>
          <a:prstGeom prst="rect">
            <a:avLst/>
          </a:prstGeom>
        </p:spPr>
      </p:pic>
      <p:sp>
        <p:nvSpPr>
          <p:cNvPr id="5" name="4 Llamada ovalada"/>
          <p:cNvSpPr/>
          <p:nvPr/>
        </p:nvSpPr>
        <p:spPr>
          <a:xfrm>
            <a:off x="1285852" y="214290"/>
            <a:ext cx="2786082" cy="1785950"/>
          </a:xfrm>
          <a:prstGeom prst="wedgeEllipseCallou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 smtClean="0">
                <a:latin typeface="Bahnschrift" pitchFamily="34" charset="0"/>
              </a:rPr>
              <a:t>How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old</a:t>
            </a:r>
            <a:r>
              <a:rPr lang="es-ES" dirty="0" smtClean="0">
                <a:latin typeface="Bahnschrift" pitchFamily="34" charset="0"/>
              </a:rPr>
              <a:t> are </a:t>
            </a:r>
            <a:r>
              <a:rPr lang="es-ES" dirty="0" err="1" smtClean="0">
                <a:latin typeface="Bahnschrift" pitchFamily="34" charset="0"/>
              </a:rPr>
              <a:t>you</a:t>
            </a:r>
            <a:r>
              <a:rPr lang="es-ES" dirty="0" smtClean="0">
                <a:latin typeface="Bahnschrift" pitchFamily="34" charset="0"/>
              </a:rPr>
              <a:t>?</a:t>
            </a:r>
            <a:endParaRPr lang="es-ES" dirty="0">
              <a:latin typeface="Bahnschrift" pitchFamily="34" charset="0"/>
            </a:endParaRPr>
          </a:p>
        </p:txBody>
      </p:sp>
      <p:sp>
        <p:nvSpPr>
          <p:cNvPr id="6" name="5 Llamada ovalada"/>
          <p:cNvSpPr/>
          <p:nvPr/>
        </p:nvSpPr>
        <p:spPr>
          <a:xfrm flipH="1">
            <a:off x="4071934" y="1714488"/>
            <a:ext cx="2143140" cy="1571636"/>
          </a:xfrm>
          <a:prstGeom prst="wedgeEllipseCallout">
            <a:avLst>
              <a:gd name="adj1" fmla="val -56672"/>
              <a:gd name="adj2" fmla="val 6482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r>
              <a:rPr lang="en-US" dirty="0">
                <a:latin typeface="Bahnschrift Light" pitchFamily="34" charset="0"/>
              </a:rPr>
              <a:t>I am 46 years </a:t>
            </a:r>
            <a:r>
              <a:rPr lang="en-US" dirty="0" smtClean="0">
                <a:latin typeface="Bahnschrift Light" pitchFamily="34" charset="0"/>
              </a:rPr>
              <a:t>old.</a:t>
            </a:r>
            <a:endParaRPr lang="en-US" dirty="0">
              <a:latin typeface="Bahnschrift Light" pitchFamily="34" charset="0"/>
            </a:endParaRPr>
          </a:p>
          <a:p>
            <a:pPr algn="ctr"/>
            <a:endParaRPr lang="es-ES" dirty="0">
              <a:latin typeface="Bahnschrift Light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-141068"/>
            <a:ext cx="65" cy="282137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ES" sz="10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-141068"/>
            <a:ext cx="65" cy="282137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ES" sz="10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IMG_20200521_1304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1571612"/>
            <a:ext cx="2625329" cy="3500438"/>
          </a:xfrm>
          <a:prstGeom prst="rect">
            <a:avLst/>
          </a:prstGeom>
        </p:spPr>
      </p:pic>
      <p:pic>
        <p:nvPicPr>
          <p:cNvPr id="4" name="3 Imagen" descr="p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57818" y="1643050"/>
            <a:ext cx="3571900" cy="3088744"/>
          </a:xfrm>
          <a:prstGeom prst="rect">
            <a:avLst/>
          </a:prstGeom>
        </p:spPr>
      </p:pic>
      <p:sp>
        <p:nvSpPr>
          <p:cNvPr id="5" name="4 Llamada ovalada"/>
          <p:cNvSpPr/>
          <p:nvPr/>
        </p:nvSpPr>
        <p:spPr>
          <a:xfrm>
            <a:off x="1285852" y="571480"/>
            <a:ext cx="2786082" cy="1785950"/>
          </a:xfrm>
          <a:prstGeom prst="wedgeEllipseCallou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 smtClean="0">
                <a:latin typeface="Bahnschrift" pitchFamily="34" charset="0"/>
              </a:rPr>
              <a:t>Where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did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you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get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married</a:t>
            </a:r>
            <a:r>
              <a:rPr lang="es-ES" dirty="0" smtClean="0">
                <a:latin typeface="Bahnschrift" pitchFamily="34" charset="0"/>
              </a:rPr>
              <a:t>?</a:t>
            </a:r>
            <a:endParaRPr lang="es-ES" dirty="0">
              <a:latin typeface="Bahnschrift" pitchFamily="34" charset="0"/>
            </a:endParaRPr>
          </a:p>
        </p:txBody>
      </p:sp>
      <p:sp>
        <p:nvSpPr>
          <p:cNvPr id="6" name="5 Llamada ovalada"/>
          <p:cNvSpPr/>
          <p:nvPr/>
        </p:nvSpPr>
        <p:spPr>
          <a:xfrm flipH="1">
            <a:off x="4143372" y="1714488"/>
            <a:ext cx="2143140" cy="1857388"/>
          </a:xfrm>
          <a:prstGeom prst="wedgeEllipseCallout">
            <a:avLst>
              <a:gd name="adj1" fmla="val -60939"/>
              <a:gd name="adj2" fmla="val 5842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Bahnschrift Light" pitchFamily="34" charset="0"/>
              </a:rPr>
              <a:t>I married Javier on a private Johnny </a:t>
            </a:r>
            <a:r>
              <a:rPr lang="en-US" dirty="0" err="1" smtClean="0">
                <a:latin typeface="Bahnschrift Light" pitchFamily="34" charset="0"/>
              </a:rPr>
              <a:t>Depp</a:t>
            </a:r>
            <a:r>
              <a:rPr lang="en-US" dirty="0" smtClean="0">
                <a:latin typeface="Bahnschrift Light" pitchFamily="34" charset="0"/>
              </a:rPr>
              <a:t> island in the Bahamas.</a:t>
            </a:r>
            <a:endParaRPr lang="es-ES" dirty="0">
              <a:latin typeface="Bahnschrift Light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-141068"/>
            <a:ext cx="65" cy="282137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ES" sz="10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-141068"/>
            <a:ext cx="65" cy="282137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ES" sz="10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0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IMG_20200521_1304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1571612"/>
            <a:ext cx="2625329" cy="3500438"/>
          </a:xfrm>
          <a:prstGeom prst="rect">
            <a:avLst/>
          </a:prstGeom>
        </p:spPr>
      </p:pic>
      <p:pic>
        <p:nvPicPr>
          <p:cNvPr id="4" name="3 Imagen" descr="p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57818" y="1643050"/>
            <a:ext cx="3571900" cy="3088744"/>
          </a:xfrm>
          <a:prstGeom prst="rect">
            <a:avLst/>
          </a:prstGeom>
        </p:spPr>
      </p:pic>
      <p:sp>
        <p:nvSpPr>
          <p:cNvPr id="5" name="4 Llamada ovalada"/>
          <p:cNvSpPr/>
          <p:nvPr/>
        </p:nvSpPr>
        <p:spPr>
          <a:xfrm>
            <a:off x="1285852" y="571480"/>
            <a:ext cx="2786082" cy="1785950"/>
          </a:xfrm>
          <a:prstGeom prst="wedgeEllipseCallou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 smtClean="0">
                <a:latin typeface="Bahnschrift" pitchFamily="34" charset="0"/>
              </a:rPr>
              <a:t>Why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did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you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get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married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there</a:t>
            </a:r>
            <a:r>
              <a:rPr lang="es-ES" dirty="0" smtClean="0">
                <a:latin typeface="Bahnschrift" pitchFamily="34" charset="0"/>
              </a:rPr>
              <a:t>?</a:t>
            </a:r>
            <a:endParaRPr lang="es-ES" dirty="0">
              <a:latin typeface="Bahnschrift" pitchFamily="34" charset="0"/>
            </a:endParaRPr>
          </a:p>
        </p:txBody>
      </p:sp>
      <p:sp>
        <p:nvSpPr>
          <p:cNvPr id="6" name="5 Llamada ovalada"/>
          <p:cNvSpPr/>
          <p:nvPr/>
        </p:nvSpPr>
        <p:spPr>
          <a:xfrm flipH="1">
            <a:off x="3857620" y="1214422"/>
            <a:ext cx="2428892" cy="2357454"/>
          </a:xfrm>
          <a:prstGeom prst="wedgeEllipseCallout">
            <a:avLst>
              <a:gd name="adj1" fmla="val -62139"/>
              <a:gd name="adj2" fmla="val 510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latin typeface="Bahnschrift Light" pitchFamily="34" charset="0"/>
              </a:rPr>
              <a:t>Because Johnny is a very good friend of ours and we really liked that place</a:t>
            </a:r>
            <a:r>
              <a:rPr lang="en-US" dirty="0" smtClean="0">
                <a:latin typeface="Bahnschrift Light" pitchFamily="34" charset="0"/>
              </a:rPr>
              <a:t>.</a:t>
            </a:r>
            <a:endParaRPr lang="en-US" dirty="0">
              <a:latin typeface="Bahnschrift Light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-141068"/>
            <a:ext cx="65" cy="282137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ES" sz="10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-141068"/>
            <a:ext cx="65" cy="282137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ES" sz="10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IMG_20200521_1304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1571612"/>
            <a:ext cx="2625329" cy="3500438"/>
          </a:xfrm>
          <a:prstGeom prst="rect">
            <a:avLst/>
          </a:prstGeom>
        </p:spPr>
      </p:pic>
      <p:pic>
        <p:nvPicPr>
          <p:cNvPr id="4" name="3 Imagen" descr="p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57818" y="1643050"/>
            <a:ext cx="3571900" cy="3088744"/>
          </a:xfrm>
          <a:prstGeom prst="rect">
            <a:avLst/>
          </a:prstGeom>
        </p:spPr>
      </p:pic>
      <p:sp>
        <p:nvSpPr>
          <p:cNvPr id="5" name="4 Llamada ovalada"/>
          <p:cNvSpPr/>
          <p:nvPr/>
        </p:nvSpPr>
        <p:spPr>
          <a:xfrm>
            <a:off x="1285852" y="214290"/>
            <a:ext cx="2786082" cy="1785950"/>
          </a:xfrm>
          <a:prstGeom prst="wedgeEllipseCallou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 smtClean="0"/>
              <a:t>Where</a:t>
            </a:r>
            <a:r>
              <a:rPr lang="es-ES" dirty="0" smtClean="0"/>
              <a:t> do </a:t>
            </a:r>
            <a:r>
              <a:rPr lang="es-ES" dirty="0" err="1" smtClean="0"/>
              <a:t>you</a:t>
            </a:r>
            <a:r>
              <a:rPr lang="es-ES" dirty="0" smtClean="0"/>
              <a:t> </a:t>
            </a:r>
            <a:r>
              <a:rPr lang="es-ES" dirty="0" err="1" smtClean="0"/>
              <a:t>live</a:t>
            </a:r>
            <a:r>
              <a:rPr lang="es-ES" dirty="0" smtClean="0"/>
              <a:t>?</a:t>
            </a:r>
            <a:endParaRPr lang="es-ES" dirty="0"/>
          </a:p>
        </p:txBody>
      </p:sp>
      <p:sp>
        <p:nvSpPr>
          <p:cNvPr id="6" name="5 Llamada ovalada"/>
          <p:cNvSpPr/>
          <p:nvPr/>
        </p:nvSpPr>
        <p:spPr>
          <a:xfrm flipH="1">
            <a:off x="3643306" y="1428736"/>
            <a:ext cx="2500330" cy="1857388"/>
          </a:xfrm>
          <a:prstGeom prst="wedgeEllipseCallout">
            <a:avLst>
              <a:gd name="adj1" fmla="val -56672"/>
              <a:gd name="adj2" fmla="val 6482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dirty="0">
                <a:latin typeface="Bahnschrift Light" pitchFamily="34" charset="0"/>
              </a:rPr>
              <a:t>I </a:t>
            </a:r>
            <a:r>
              <a:rPr lang="es-ES" dirty="0" err="1">
                <a:latin typeface="Bahnschrift Light" pitchFamily="34" charset="0"/>
              </a:rPr>
              <a:t>live</a:t>
            </a:r>
            <a:r>
              <a:rPr lang="es-ES" dirty="0">
                <a:latin typeface="Bahnschrift Light" pitchFamily="34" charset="0"/>
              </a:rPr>
              <a:t> in </a:t>
            </a:r>
            <a:r>
              <a:rPr lang="es-ES" dirty="0" smtClean="0">
                <a:latin typeface="Bahnschrift Light" pitchFamily="34" charset="0"/>
              </a:rPr>
              <a:t>Madrid, </a:t>
            </a:r>
            <a:r>
              <a:rPr lang="es-ES" dirty="0">
                <a:latin typeface="Bahnschrift Light" pitchFamily="34" charset="0"/>
              </a:rPr>
              <a:t>in </a:t>
            </a:r>
            <a:r>
              <a:rPr lang="es-ES" dirty="0" err="1">
                <a:latin typeface="Bahnschrift Light" pitchFamily="34" charset="0"/>
              </a:rPr>
              <a:t>the</a:t>
            </a:r>
            <a:r>
              <a:rPr lang="es-ES" dirty="0">
                <a:latin typeface="Bahnschrift Light" pitchFamily="34" charset="0"/>
              </a:rPr>
              <a:t> Salamanca </a:t>
            </a:r>
            <a:r>
              <a:rPr lang="es-ES" dirty="0" err="1" smtClean="0">
                <a:latin typeface="Bahnschrift Light" pitchFamily="34" charset="0"/>
              </a:rPr>
              <a:t>district</a:t>
            </a:r>
            <a:r>
              <a:rPr lang="es-ES" dirty="0" smtClean="0">
                <a:latin typeface="Bahnschrift Light" pitchFamily="34" charset="0"/>
              </a:rPr>
              <a:t>.</a:t>
            </a:r>
            <a:endParaRPr lang="es-ES" dirty="0">
              <a:latin typeface="Bahnschrift Light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-141068"/>
            <a:ext cx="65" cy="282137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ES" sz="10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-141068"/>
            <a:ext cx="65" cy="282137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ES" sz="10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IMG_20200521_1304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1571612"/>
            <a:ext cx="2625329" cy="3500438"/>
          </a:xfrm>
          <a:prstGeom prst="rect">
            <a:avLst/>
          </a:prstGeom>
        </p:spPr>
      </p:pic>
      <p:pic>
        <p:nvPicPr>
          <p:cNvPr id="4" name="3 Imagen" descr="p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57818" y="1643050"/>
            <a:ext cx="3571900" cy="3088744"/>
          </a:xfrm>
          <a:prstGeom prst="rect">
            <a:avLst/>
          </a:prstGeom>
        </p:spPr>
      </p:pic>
      <p:sp>
        <p:nvSpPr>
          <p:cNvPr id="5" name="4 Llamada ovalada"/>
          <p:cNvSpPr/>
          <p:nvPr/>
        </p:nvSpPr>
        <p:spPr>
          <a:xfrm>
            <a:off x="1285852" y="214290"/>
            <a:ext cx="2786082" cy="1785950"/>
          </a:xfrm>
          <a:prstGeom prst="wedgeEllipseCallou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 smtClean="0"/>
              <a:t>Who</a:t>
            </a:r>
            <a:r>
              <a:rPr lang="es-ES" dirty="0" smtClean="0"/>
              <a:t> </a:t>
            </a:r>
            <a:r>
              <a:rPr lang="es-ES" dirty="0" err="1" smtClean="0"/>
              <a:t>is</a:t>
            </a:r>
            <a:r>
              <a:rPr lang="es-ES" dirty="0" smtClean="0"/>
              <a:t> </a:t>
            </a:r>
            <a:r>
              <a:rPr lang="es-ES" dirty="0" err="1" smtClean="0"/>
              <a:t>your</a:t>
            </a:r>
            <a:r>
              <a:rPr lang="es-ES" dirty="0" smtClean="0"/>
              <a:t> </a:t>
            </a:r>
            <a:r>
              <a:rPr lang="es-ES" dirty="0" err="1" smtClean="0"/>
              <a:t>best</a:t>
            </a:r>
            <a:r>
              <a:rPr lang="es-ES" dirty="0" smtClean="0"/>
              <a:t> </a:t>
            </a:r>
            <a:r>
              <a:rPr lang="es-ES" dirty="0" err="1" smtClean="0"/>
              <a:t>friend</a:t>
            </a:r>
            <a:r>
              <a:rPr lang="es-ES" dirty="0" smtClean="0"/>
              <a:t>?</a:t>
            </a:r>
            <a:endParaRPr lang="es-ES" dirty="0"/>
          </a:p>
        </p:txBody>
      </p:sp>
      <p:sp>
        <p:nvSpPr>
          <p:cNvPr id="6" name="5 Llamada ovalada"/>
          <p:cNvSpPr/>
          <p:nvPr/>
        </p:nvSpPr>
        <p:spPr>
          <a:xfrm flipH="1">
            <a:off x="4071934" y="1714488"/>
            <a:ext cx="2143140" cy="1643074"/>
          </a:xfrm>
          <a:prstGeom prst="wedgeEllipseCallout">
            <a:avLst>
              <a:gd name="adj1" fmla="val -56672"/>
              <a:gd name="adj2" fmla="val 6482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>
                <a:latin typeface="Bahnschrift Light" pitchFamily="34" charset="0"/>
              </a:rPr>
              <a:t>My </a:t>
            </a:r>
            <a:r>
              <a:rPr lang="es-ES" dirty="0" err="1" smtClean="0">
                <a:latin typeface="Bahnschrift Light" pitchFamily="34" charset="0"/>
              </a:rPr>
              <a:t>best</a:t>
            </a:r>
            <a:r>
              <a:rPr lang="es-ES" dirty="0" smtClean="0">
                <a:latin typeface="Bahnschrift Light" pitchFamily="34" charset="0"/>
              </a:rPr>
              <a:t> </a:t>
            </a:r>
            <a:r>
              <a:rPr lang="es-ES" dirty="0" err="1" smtClean="0">
                <a:latin typeface="Bahnschrift Light" pitchFamily="34" charset="0"/>
              </a:rPr>
              <a:t>friend</a:t>
            </a:r>
            <a:r>
              <a:rPr lang="es-ES" dirty="0" smtClean="0">
                <a:latin typeface="Bahnschrift Light" pitchFamily="34" charset="0"/>
              </a:rPr>
              <a:t> </a:t>
            </a:r>
            <a:r>
              <a:rPr lang="es-ES" dirty="0" err="1" smtClean="0">
                <a:latin typeface="Bahnschrift Light" pitchFamily="34" charset="0"/>
              </a:rPr>
              <a:t>is</a:t>
            </a:r>
            <a:r>
              <a:rPr lang="es-ES" dirty="0" smtClean="0">
                <a:latin typeface="Bahnschrift Light" pitchFamily="34" charset="0"/>
              </a:rPr>
              <a:t> Salma </a:t>
            </a:r>
            <a:r>
              <a:rPr lang="es-ES" dirty="0" err="1" smtClean="0">
                <a:latin typeface="Bahnschrift Light" pitchFamily="34" charset="0"/>
              </a:rPr>
              <a:t>Hayek</a:t>
            </a:r>
            <a:r>
              <a:rPr lang="es-ES" dirty="0" smtClean="0">
                <a:latin typeface="Bahnschrift Light" pitchFamily="34" charset="0"/>
              </a:rPr>
              <a:t>.</a:t>
            </a:r>
            <a:endParaRPr lang="es-ES" dirty="0">
              <a:latin typeface="Bahnschrift Light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-141068"/>
            <a:ext cx="65" cy="282137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ES" sz="10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-141068"/>
            <a:ext cx="65" cy="282137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ES" sz="10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IMG_20200521_1304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1571612"/>
            <a:ext cx="2625329" cy="3500438"/>
          </a:xfrm>
          <a:prstGeom prst="rect">
            <a:avLst/>
          </a:prstGeom>
        </p:spPr>
      </p:pic>
      <p:pic>
        <p:nvPicPr>
          <p:cNvPr id="4" name="3 Imagen" descr="p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57818" y="1643050"/>
            <a:ext cx="3571900" cy="3088744"/>
          </a:xfrm>
          <a:prstGeom prst="rect">
            <a:avLst/>
          </a:prstGeom>
        </p:spPr>
      </p:pic>
      <p:sp>
        <p:nvSpPr>
          <p:cNvPr id="5" name="4 Llamada ovalada"/>
          <p:cNvSpPr/>
          <p:nvPr/>
        </p:nvSpPr>
        <p:spPr>
          <a:xfrm>
            <a:off x="1285852" y="214290"/>
            <a:ext cx="2786082" cy="1785950"/>
          </a:xfrm>
          <a:prstGeom prst="wedgeEllipseCallou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 smtClean="0">
                <a:latin typeface="Bahnschrift" pitchFamily="34" charset="0"/>
              </a:rPr>
              <a:t>What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is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your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favorite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food</a:t>
            </a:r>
            <a:r>
              <a:rPr lang="es-ES" dirty="0" smtClean="0">
                <a:latin typeface="Bahnschrift" pitchFamily="34" charset="0"/>
              </a:rPr>
              <a:t>?</a:t>
            </a:r>
            <a:endParaRPr lang="es-ES" dirty="0">
              <a:latin typeface="Bahnschrift" pitchFamily="34" charset="0"/>
            </a:endParaRPr>
          </a:p>
        </p:txBody>
      </p:sp>
      <p:sp>
        <p:nvSpPr>
          <p:cNvPr id="6" name="5 Llamada ovalada"/>
          <p:cNvSpPr/>
          <p:nvPr/>
        </p:nvSpPr>
        <p:spPr>
          <a:xfrm flipH="1">
            <a:off x="4071934" y="1714488"/>
            <a:ext cx="2143140" cy="1571636"/>
          </a:xfrm>
          <a:prstGeom prst="wedgeEllipseCallout">
            <a:avLst>
              <a:gd name="adj1" fmla="val -56672"/>
              <a:gd name="adj2" fmla="val 6482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latin typeface="Bahnschrift Light" pitchFamily="34" charset="0"/>
              </a:rPr>
              <a:t>M</a:t>
            </a:r>
            <a:r>
              <a:rPr lang="en-US" dirty="0" smtClean="0">
                <a:latin typeface="Bahnschrift Light" pitchFamily="34" charset="0"/>
              </a:rPr>
              <a:t>y favorite food is cannelloni.</a:t>
            </a:r>
            <a:endParaRPr lang="es-ES" dirty="0">
              <a:latin typeface="Bahnschrift Light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-141068"/>
            <a:ext cx="65" cy="282137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ES" sz="10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-141068"/>
            <a:ext cx="65" cy="282137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ES" sz="10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IMG_20200521_1304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1571612"/>
            <a:ext cx="2625329" cy="3500438"/>
          </a:xfrm>
          <a:prstGeom prst="rect">
            <a:avLst/>
          </a:prstGeom>
        </p:spPr>
      </p:pic>
      <p:pic>
        <p:nvPicPr>
          <p:cNvPr id="4" name="3 Imagen" descr="p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57818" y="1643050"/>
            <a:ext cx="3571900" cy="3088744"/>
          </a:xfrm>
          <a:prstGeom prst="rect">
            <a:avLst/>
          </a:prstGeom>
        </p:spPr>
      </p:pic>
      <p:sp>
        <p:nvSpPr>
          <p:cNvPr id="5" name="4 Llamada ovalada"/>
          <p:cNvSpPr/>
          <p:nvPr/>
        </p:nvSpPr>
        <p:spPr>
          <a:xfrm>
            <a:off x="1285852" y="214290"/>
            <a:ext cx="2786082" cy="1785950"/>
          </a:xfrm>
          <a:prstGeom prst="wedgeEllipseCallou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 smtClean="0">
                <a:latin typeface="Bahnschrift" pitchFamily="34" charset="0"/>
              </a:rPr>
              <a:t>What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is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your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profession</a:t>
            </a:r>
            <a:r>
              <a:rPr lang="es-ES" dirty="0" smtClean="0">
                <a:latin typeface="Bahnschrift" pitchFamily="34" charset="0"/>
              </a:rPr>
              <a:t>?</a:t>
            </a:r>
            <a:endParaRPr lang="es-ES" dirty="0">
              <a:latin typeface="Bahnschrift" pitchFamily="34" charset="0"/>
            </a:endParaRPr>
          </a:p>
        </p:txBody>
      </p:sp>
      <p:sp>
        <p:nvSpPr>
          <p:cNvPr id="6" name="5 Llamada ovalada"/>
          <p:cNvSpPr/>
          <p:nvPr/>
        </p:nvSpPr>
        <p:spPr>
          <a:xfrm flipH="1">
            <a:off x="4071934" y="1714488"/>
            <a:ext cx="2143140" cy="1571636"/>
          </a:xfrm>
          <a:prstGeom prst="wedgeEllipseCallout">
            <a:avLst>
              <a:gd name="adj1" fmla="val -56672"/>
              <a:gd name="adj2" fmla="val 6482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latin typeface="Bahnschrift Light" pitchFamily="34" charset="0"/>
              </a:rPr>
              <a:t>M</a:t>
            </a:r>
            <a:r>
              <a:rPr lang="en-US" dirty="0" smtClean="0">
                <a:latin typeface="Bahnschrift Light" pitchFamily="34" charset="0"/>
              </a:rPr>
              <a:t>y profession is actress.</a:t>
            </a:r>
            <a:endParaRPr lang="es-ES" dirty="0">
              <a:latin typeface="Bahnschrift Light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-141068"/>
            <a:ext cx="65" cy="282137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ES" sz="10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-141068"/>
            <a:ext cx="65" cy="282137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ES" sz="10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285720" y="195253"/>
            <a:ext cx="20840" cy="66693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IMG_20200521_1304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1571612"/>
            <a:ext cx="2625329" cy="3500438"/>
          </a:xfrm>
          <a:prstGeom prst="rect">
            <a:avLst/>
          </a:prstGeom>
        </p:spPr>
      </p:pic>
      <p:pic>
        <p:nvPicPr>
          <p:cNvPr id="4" name="3 Imagen" descr="p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57818" y="1643050"/>
            <a:ext cx="3571900" cy="3088744"/>
          </a:xfrm>
          <a:prstGeom prst="rect">
            <a:avLst/>
          </a:prstGeom>
        </p:spPr>
      </p:pic>
      <p:sp>
        <p:nvSpPr>
          <p:cNvPr id="5" name="4 Llamada ovalada"/>
          <p:cNvSpPr/>
          <p:nvPr/>
        </p:nvSpPr>
        <p:spPr>
          <a:xfrm>
            <a:off x="1285852" y="214290"/>
            <a:ext cx="2786082" cy="1785950"/>
          </a:xfrm>
          <a:prstGeom prst="wedgeEllipseCallou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 smtClean="0">
                <a:latin typeface="Bahnschrift" pitchFamily="34" charset="0"/>
              </a:rPr>
              <a:t>Who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is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your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favorite</a:t>
            </a:r>
            <a:r>
              <a:rPr lang="es-ES" dirty="0" smtClean="0">
                <a:latin typeface="Bahnschrift" pitchFamily="34" charset="0"/>
              </a:rPr>
              <a:t> actor?</a:t>
            </a:r>
            <a:endParaRPr lang="es-ES" dirty="0">
              <a:latin typeface="Bahnschrift" pitchFamily="34" charset="0"/>
            </a:endParaRPr>
          </a:p>
        </p:txBody>
      </p:sp>
      <p:sp>
        <p:nvSpPr>
          <p:cNvPr id="6" name="5 Llamada ovalada"/>
          <p:cNvSpPr/>
          <p:nvPr/>
        </p:nvSpPr>
        <p:spPr>
          <a:xfrm flipH="1">
            <a:off x="3357554" y="1714488"/>
            <a:ext cx="2857520" cy="1928826"/>
          </a:xfrm>
          <a:prstGeom prst="wedgeEllipseCallout">
            <a:avLst>
              <a:gd name="adj1" fmla="val -66912"/>
              <a:gd name="adj2" fmla="val 4112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>
                <a:latin typeface="Bahnschrift Light" pitchFamily="34" charset="0"/>
              </a:rPr>
              <a:t>My favorite actor is Javier </a:t>
            </a:r>
            <a:r>
              <a:rPr lang="en-US" dirty="0" err="1">
                <a:latin typeface="Bahnschrift Light" pitchFamily="34" charset="0"/>
              </a:rPr>
              <a:t>Bardem</a:t>
            </a:r>
            <a:r>
              <a:rPr lang="en-US" dirty="0">
                <a:latin typeface="Bahnschrift Light" pitchFamily="34" charset="0"/>
              </a:rPr>
              <a:t>. </a:t>
            </a:r>
            <a:r>
              <a:rPr lang="en-US" dirty="0" smtClean="0">
                <a:latin typeface="Bahnschrift Light" pitchFamily="34" charset="0"/>
              </a:rPr>
              <a:t>He's </a:t>
            </a:r>
            <a:r>
              <a:rPr lang="en-US" dirty="0">
                <a:latin typeface="Bahnschrift Light" pitchFamily="34" charset="0"/>
              </a:rPr>
              <a:t>my husband! </a:t>
            </a:r>
            <a:r>
              <a:rPr lang="en-US" dirty="0" err="1" smtClean="0">
                <a:latin typeface="Bahnschrift Light" pitchFamily="34" charset="0"/>
              </a:rPr>
              <a:t>hahahahaha</a:t>
            </a:r>
            <a:endParaRPr lang="es-ES" dirty="0">
              <a:latin typeface="Bahnschrift Light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-141068"/>
            <a:ext cx="65" cy="282137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ES" sz="10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-141068"/>
            <a:ext cx="65" cy="282137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ES" sz="10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285720" y="195253"/>
            <a:ext cx="20840" cy="66693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IMG_20200521_1304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1571612"/>
            <a:ext cx="2625329" cy="3500438"/>
          </a:xfrm>
          <a:prstGeom prst="rect">
            <a:avLst/>
          </a:prstGeom>
        </p:spPr>
      </p:pic>
      <p:pic>
        <p:nvPicPr>
          <p:cNvPr id="4" name="3 Imagen" descr="p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57818" y="1643050"/>
            <a:ext cx="3571900" cy="3088744"/>
          </a:xfrm>
          <a:prstGeom prst="rect">
            <a:avLst/>
          </a:prstGeom>
        </p:spPr>
      </p:pic>
      <p:sp>
        <p:nvSpPr>
          <p:cNvPr id="5" name="4 Llamada ovalada"/>
          <p:cNvSpPr/>
          <p:nvPr/>
        </p:nvSpPr>
        <p:spPr>
          <a:xfrm>
            <a:off x="1285852" y="214290"/>
            <a:ext cx="2786082" cy="1785950"/>
          </a:xfrm>
          <a:prstGeom prst="wedgeEllipseCallou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 smtClean="0">
                <a:latin typeface="Bahnschrift" pitchFamily="34" charset="0"/>
              </a:rPr>
              <a:t>Why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did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you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want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to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be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an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actress</a:t>
            </a:r>
            <a:r>
              <a:rPr lang="es-ES" dirty="0" smtClean="0">
                <a:latin typeface="Bahnschrift" pitchFamily="34" charset="0"/>
              </a:rPr>
              <a:t>?</a:t>
            </a:r>
            <a:endParaRPr lang="es-ES" dirty="0">
              <a:latin typeface="Bahnschrift" pitchFamily="34" charset="0"/>
            </a:endParaRPr>
          </a:p>
        </p:txBody>
      </p:sp>
      <p:sp>
        <p:nvSpPr>
          <p:cNvPr id="6" name="5 Llamada ovalada"/>
          <p:cNvSpPr/>
          <p:nvPr/>
        </p:nvSpPr>
        <p:spPr>
          <a:xfrm flipH="1">
            <a:off x="4071934" y="1714488"/>
            <a:ext cx="2143140" cy="1928826"/>
          </a:xfrm>
          <a:prstGeom prst="wedgeEllipseCallout">
            <a:avLst>
              <a:gd name="adj1" fmla="val -67338"/>
              <a:gd name="adj2" fmla="val 3922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latin typeface="Bahnschrift Light" pitchFamily="34" charset="0"/>
              </a:rPr>
              <a:t>Because </a:t>
            </a:r>
            <a:r>
              <a:rPr lang="en-US" dirty="0">
                <a:latin typeface="Bahnschrift Light" pitchFamily="34" charset="0"/>
              </a:rPr>
              <a:t>I have always liked movies and </a:t>
            </a:r>
            <a:r>
              <a:rPr lang="en-US" dirty="0" smtClean="0">
                <a:latin typeface="Bahnschrift Light" pitchFamily="34" charset="0"/>
              </a:rPr>
              <a:t>theater.</a:t>
            </a:r>
            <a:endParaRPr lang="es-ES" dirty="0">
              <a:latin typeface="Bahnschrift Light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-141068"/>
            <a:ext cx="65" cy="282137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ES" sz="10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-141068"/>
            <a:ext cx="65" cy="282137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ES" sz="10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285720" y="195253"/>
            <a:ext cx="20840" cy="66693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000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IMG_20200521_1304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1571612"/>
            <a:ext cx="2625329" cy="3500438"/>
          </a:xfrm>
          <a:prstGeom prst="rect">
            <a:avLst/>
          </a:prstGeom>
        </p:spPr>
      </p:pic>
      <p:pic>
        <p:nvPicPr>
          <p:cNvPr id="4" name="3 Imagen" descr="p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57818" y="1643050"/>
            <a:ext cx="3571900" cy="3088744"/>
          </a:xfrm>
          <a:prstGeom prst="rect">
            <a:avLst/>
          </a:prstGeom>
        </p:spPr>
      </p:pic>
      <p:sp>
        <p:nvSpPr>
          <p:cNvPr id="5" name="4 Llamada ovalada"/>
          <p:cNvSpPr/>
          <p:nvPr/>
        </p:nvSpPr>
        <p:spPr>
          <a:xfrm>
            <a:off x="1285852" y="214290"/>
            <a:ext cx="2786082" cy="1785950"/>
          </a:xfrm>
          <a:prstGeom prst="wedgeEllipseCallou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 smtClean="0">
                <a:latin typeface="Bahnschrift" pitchFamily="34" charset="0"/>
              </a:rPr>
              <a:t>Which</a:t>
            </a:r>
            <a:r>
              <a:rPr lang="es-ES" dirty="0" smtClean="0">
                <a:latin typeface="Bahnschrift" pitchFamily="34" charset="0"/>
              </a:rPr>
              <a:t> are </a:t>
            </a:r>
            <a:r>
              <a:rPr lang="es-ES" dirty="0" err="1" smtClean="0">
                <a:latin typeface="Bahnschrift" pitchFamily="34" charset="0"/>
              </a:rPr>
              <a:t>your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favorite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movies</a:t>
            </a:r>
            <a:r>
              <a:rPr lang="es-ES" dirty="0" smtClean="0">
                <a:latin typeface="Bahnschrift" pitchFamily="34" charset="0"/>
              </a:rPr>
              <a:t>?</a:t>
            </a:r>
            <a:endParaRPr lang="es-ES" dirty="0">
              <a:latin typeface="Bahnschrift" pitchFamily="34" charset="0"/>
            </a:endParaRPr>
          </a:p>
        </p:txBody>
      </p:sp>
      <p:sp>
        <p:nvSpPr>
          <p:cNvPr id="6" name="5 Llamada ovalada"/>
          <p:cNvSpPr/>
          <p:nvPr/>
        </p:nvSpPr>
        <p:spPr>
          <a:xfrm flipH="1">
            <a:off x="3500430" y="642918"/>
            <a:ext cx="2571768" cy="3071834"/>
          </a:xfrm>
          <a:prstGeom prst="wedgeEllipseCallout">
            <a:avLst>
              <a:gd name="adj1" fmla="val -71960"/>
              <a:gd name="adj2" fmla="val 502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s-ES" dirty="0" smtClean="0">
                <a:latin typeface="Bahnschrift Light" pitchFamily="34" charset="0"/>
              </a:rPr>
              <a:t>My </a:t>
            </a:r>
            <a:r>
              <a:rPr lang="es-ES" dirty="0" err="1" smtClean="0">
                <a:latin typeface="Bahnschrift Light" pitchFamily="34" charset="0"/>
              </a:rPr>
              <a:t>favorite</a:t>
            </a:r>
            <a:r>
              <a:rPr lang="es-ES" dirty="0" smtClean="0">
                <a:latin typeface="Bahnschrift Light" pitchFamily="34" charset="0"/>
              </a:rPr>
              <a:t> </a:t>
            </a:r>
            <a:r>
              <a:rPr lang="es-ES" dirty="0" err="1" smtClean="0">
                <a:latin typeface="Bahnschrift Light" pitchFamily="34" charset="0"/>
              </a:rPr>
              <a:t>movies</a:t>
            </a:r>
            <a:r>
              <a:rPr lang="es-ES" dirty="0" smtClean="0">
                <a:latin typeface="Bahnschrift Light" pitchFamily="34" charset="0"/>
              </a:rPr>
              <a:t> are: </a:t>
            </a:r>
            <a:r>
              <a:rPr lang="es-ES" dirty="0" err="1" smtClean="0">
                <a:latin typeface="Bahnschrift Light" pitchFamily="34" charset="0"/>
              </a:rPr>
              <a:t>Jamon</a:t>
            </a:r>
            <a:r>
              <a:rPr lang="es-ES" dirty="0" smtClean="0">
                <a:latin typeface="Bahnschrift Light" pitchFamily="34" charset="0"/>
              </a:rPr>
              <a:t>, </a:t>
            </a:r>
            <a:r>
              <a:rPr lang="es-ES" dirty="0" err="1" smtClean="0">
                <a:latin typeface="Bahnschrift Light" pitchFamily="34" charset="0"/>
              </a:rPr>
              <a:t>Jamon</a:t>
            </a:r>
            <a:r>
              <a:rPr lang="es-ES" dirty="0" smtClean="0">
                <a:latin typeface="Bahnschrift Light" pitchFamily="34" charset="0"/>
              </a:rPr>
              <a:t>, Belle </a:t>
            </a:r>
            <a:r>
              <a:rPr lang="es-ES" dirty="0" err="1" smtClean="0">
                <a:latin typeface="Bahnschrift Light" pitchFamily="34" charset="0"/>
              </a:rPr>
              <a:t>Epoque</a:t>
            </a:r>
            <a:r>
              <a:rPr lang="es-ES" dirty="0" smtClean="0">
                <a:latin typeface="Bahnschrift Light" pitchFamily="34" charset="0"/>
              </a:rPr>
              <a:t>, Todo sobre mi madre, Piratas del </a:t>
            </a:r>
            <a:r>
              <a:rPr lang="es-ES" dirty="0">
                <a:latin typeface="Bahnschrift Light" pitchFamily="34" charset="0"/>
              </a:rPr>
              <a:t>C</a:t>
            </a:r>
            <a:r>
              <a:rPr lang="es-ES" dirty="0" smtClean="0">
                <a:latin typeface="Bahnschrift Light" pitchFamily="34" charset="0"/>
              </a:rPr>
              <a:t>aribe…</a:t>
            </a:r>
            <a:endParaRPr lang="es-ES" dirty="0">
              <a:latin typeface="Bahnschrift Light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-141068"/>
            <a:ext cx="65" cy="282137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ES" sz="10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-141068"/>
            <a:ext cx="65" cy="282137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ES" sz="10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285720" y="195253"/>
            <a:ext cx="20840" cy="66693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IMG_20200521_1304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1571612"/>
            <a:ext cx="2625329" cy="3500438"/>
          </a:xfrm>
          <a:prstGeom prst="rect">
            <a:avLst/>
          </a:prstGeom>
        </p:spPr>
      </p:pic>
      <p:pic>
        <p:nvPicPr>
          <p:cNvPr id="4" name="3 Imagen" descr="p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57818" y="1643050"/>
            <a:ext cx="3571900" cy="3088744"/>
          </a:xfrm>
          <a:prstGeom prst="rect">
            <a:avLst/>
          </a:prstGeom>
        </p:spPr>
      </p:pic>
      <p:sp>
        <p:nvSpPr>
          <p:cNvPr id="5" name="4 Llamada ovalada"/>
          <p:cNvSpPr/>
          <p:nvPr/>
        </p:nvSpPr>
        <p:spPr>
          <a:xfrm>
            <a:off x="1357290" y="142852"/>
            <a:ext cx="2786082" cy="1785950"/>
          </a:xfrm>
          <a:prstGeom prst="wedgeEllipseCallou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 smtClean="0">
                <a:latin typeface="Bahnschrift" pitchFamily="34" charset="0"/>
              </a:rPr>
              <a:t>When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did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you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start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your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acting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career</a:t>
            </a:r>
            <a:r>
              <a:rPr lang="es-ES" dirty="0" smtClean="0">
                <a:latin typeface="Bahnschrift" pitchFamily="34" charset="0"/>
              </a:rPr>
              <a:t>?</a:t>
            </a:r>
            <a:endParaRPr lang="es-ES" dirty="0">
              <a:latin typeface="Bahnschrift" pitchFamily="34" charset="0"/>
            </a:endParaRPr>
          </a:p>
        </p:txBody>
      </p:sp>
      <p:sp>
        <p:nvSpPr>
          <p:cNvPr id="6" name="5 Llamada ovalada"/>
          <p:cNvSpPr/>
          <p:nvPr/>
        </p:nvSpPr>
        <p:spPr>
          <a:xfrm flipH="1">
            <a:off x="3428992" y="1142984"/>
            <a:ext cx="2571768" cy="2143140"/>
          </a:xfrm>
          <a:prstGeom prst="wedgeEllipseCallout">
            <a:avLst>
              <a:gd name="adj1" fmla="val -71960"/>
              <a:gd name="adj2" fmla="val 502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latin typeface="Bahnschrift Light" pitchFamily="34" charset="0"/>
              </a:rPr>
              <a:t>I started at 15 years old.</a:t>
            </a:r>
            <a:endParaRPr lang="es-E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Bahnschrift Light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-141068"/>
            <a:ext cx="65" cy="282137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ES" sz="10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-141068"/>
            <a:ext cx="65" cy="282137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ES" sz="10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285720" y="195253"/>
            <a:ext cx="20840" cy="66693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195253"/>
            <a:ext cx="20840" cy="66693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IMG_20200521_1304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1571612"/>
            <a:ext cx="2625329" cy="3500438"/>
          </a:xfrm>
          <a:prstGeom prst="rect">
            <a:avLst/>
          </a:prstGeom>
        </p:spPr>
      </p:pic>
      <p:pic>
        <p:nvPicPr>
          <p:cNvPr id="4" name="3 Imagen" descr="p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57818" y="1643050"/>
            <a:ext cx="3571900" cy="3088744"/>
          </a:xfrm>
          <a:prstGeom prst="rect">
            <a:avLst/>
          </a:prstGeom>
        </p:spPr>
      </p:pic>
      <p:sp>
        <p:nvSpPr>
          <p:cNvPr id="5" name="4 Llamada ovalada"/>
          <p:cNvSpPr/>
          <p:nvPr/>
        </p:nvSpPr>
        <p:spPr>
          <a:xfrm>
            <a:off x="1357290" y="142852"/>
            <a:ext cx="2786082" cy="1785950"/>
          </a:xfrm>
          <a:prstGeom prst="wedgeEllipseCallou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 smtClean="0">
                <a:latin typeface="Bahnschrift" pitchFamily="34" charset="0"/>
              </a:rPr>
              <a:t>Where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did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you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shoot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the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movie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Jamon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Jamon</a:t>
            </a:r>
            <a:r>
              <a:rPr lang="es-ES" dirty="0" smtClean="0">
                <a:latin typeface="Bahnschrift" pitchFamily="34" charset="0"/>
              </a:rPr>
              <a:t>?</a:t>
            </a:r>
            <a:endParaRPr lang="es-ES" dirty="0">
              <a:latin typeface="Bahnschrift" pitchFamily="34" charset="0"/>
            </a:endParaRPr>
          </a:p>
        </p:txBody>
      </p:sp>
      <p:sp>
        <p:nvSpPr>
          <p:cNvPr id="6" name="5 Llamada ovalada"/>
          <p:cNvSpPr/>
          <p:nvPr/>
        </p:nvSpPr>
        <p:spPr>
          <a:xfrm flipH="1">
            <a:off x="3500430" y="1142984"/>
            <a:ext cx="2571768" cy="2143140"/>
          </a:xfrm>
          <a:prstGeom prst="wedgeEllipseCallout">
            <a:avLst>
              <a:gd name="adj1" fmla="val -71960"/>
              <a:gd name="adj2" fmla="val 502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latin typeface="Bahnschrift Light" pitchFamily="34" charset="0"/>
              </a:rPr>
              <a:t>We shot that movie at Los </a:t>
            </a:r>
            <a:r>
              <a:rPr lang="en-US" dirty="0" err="1" smtClean="0">
                <a:latin typeface="Bahnschrift Light" pitchFamily="34" charset="0"/>
              </a:rPr>
              <a:t>Monegros</a:t>
            </a:r>
            <a:r>
              <a:rPr lang="en-US" dirty="0" smtClean="0">
                <a:latin typeface="Bahnschrift Light" pitchFamily="34" charset="0"/>
              </a:rPr>
              <a:t> in Zaragoza. It was fun!</a:t>
            </a:r>
            <a:endParaRPr lang="es-E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Bahnschrift Light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-141068"/>
            <a:ext cx="65" cy="282137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ES" sz="10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-141068"/>
            <a:ext cx="65" cy="282137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ES" sz="10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285720" y="195253"/>
            <a:ext cx="20840" cy="66693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195253"/>
            <a:ext cx="20840" cy="66693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IMG_20200521_1304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1571612"/>
            <a:ext cx="2625329" cy="3500438"/>
          </a:xfrm>
          <a:prstGeom prst="rect">
            <a:avLst/>
          </a:prstGeom>
        </p:spPr>
      </p:pic>
      <p:pic>
        <p:nvPicPr>
          <p:cNvPr id="4" name="3 Imagen" descr="p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57818" y="1643050"/>
            <a:ext cx="3571900" cy="3088744"/>
          </a:xfrm>
          <a:prstGeom prst="rect">
            <a:avLst/>
          </a:prstGeom>
        </p:spPr>
      </p:pic>
      <p:sp>
        <p:nvSpPr>
          <p:cNvPr id="5" name="4 Llamada ovalada"/>
          <p:cNvSpPr/>
          <p:nvPr/>
        </p:nvSpPr>
        <p:spPr>
          <a:xfrm>
            <a:off x="1357290" y="142852"/>
            <a:ext cx="2786082" cy="1785950"/>
          </a:xfrm>
          <a:prstGeom prst="wedgeEllipseCallou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 smtClean="0">
                <a:latin typeface="Bahnschrift" pitchFamily="34" charset="0"/>
              </a:rPr>
              <a:t>Who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was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the</a:t>
            </a:r>
            <a:r>
              <a:rPr lang="es-ES" dirty="0" smtClean="0">
                <a:latin typeface="Bahnschrift" pitchFamily="34" charset="0"/>
              </a:rPr>
              <a:t> director of </a:t>
            </a:r>
            <a:r>
              <a:rPr lang="es-ES" dirty="0" err="1" smtClean="0">
                <a:latin typeface="Bahnschrift" pitchFamily="34" charset="0"/>
              </a:rPr>
              <a:t>the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movie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Jamon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Jamon</a:t>
            </a:r>
            <a:r>
              <a:rPr lang="es-ES" dirty="0" smtClean="0">
                <a:latin typeface="Bahnschrift" pitchFamily="34" charset="0"/>
              </a:rPr>
              <a:t>?</a:t>
            </a:r>
            <a:endParaRPr lang="es-ES" dirty="0">
              <a:latin typeface="Bahnschrift" pitchFamily="34" charset="0"/>
            </a:endParaRPr>
          </a:p>
        </p:txBody>
      </p:sp>
      <p:sp>
        <p:nvSpPr>
          <p:cNvPr id="6" name="5 Llamada ovalada"/>
          <p:cNvSpPr/>
          <p:nvPr/>
        </p:nvSpPr>
        <p:spPr>
          <a:xfrm flipH="1">
            <a:off x="3500430" y="1142984"/>
            <a:ext cx="2571768" cy="2143140"/>
          </a:xfrm>
          <a:prstGeom prst="wedgeEllipseCallout">
            <a:avLst>
              <a:gd name="adj1" fmla="val -71960"/>
              <a:gd name="adj2" fmla="val 502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latin typeface="Bahnschrift Light" pitchFamily="34" charset="0"/>
              </a:rPr>
              <a:t>The director was </a:t>
            </a:r>
            <a:r>
              <a:rPr lang="en-US" dirty="0" err="1" smtClean="0">
                <a:latin typeface="Bahnschrift Light" pitchFamily="34" charset="0"/>
              </a:rPr>
              <a:t>Bigas</a:t>
            </a:r>
            <a:r>
              <a:rPr lang="en-US" dirty="0" smtClean="0">
                <a:latin typeface="Bahnschrift Light" pitchFamily="34" charset="0"/>
              </a:rPr>
              <a:t> Luna.</a:t>
            </a:r>
            <a:endParaRPr lang="es-E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Bahnschrift Light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-141068"/>
            <a:ext cx="65" cy="282137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ES" sz="10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-141068"/>
            <a:ext cx="65" cy="282137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ES" sz="10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285720" y="195253"/>
            <a:ext cx="20840" cy="66693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195253"/>
            <a:ext cx="20840" cy="66693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IMG_20200521_1304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1571612"/>
            <a:ext cx="2625329" cy="3500438"/>
          </a:xfrm>
          <a:prstGeom prst="rect">
            <a:avLst/>
          </a:prstGeom>
        </p:spPr>
      </p:pic>
      <p:pic>
        <p:nvPicPr>
          <p:cNvPr id="4" name="3 Imagen" descr="p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57818" y="1643050"/>
            <a:ext cx="3571900" cy="3088744"/>
          </a:xfrm>
          <a:prstGeom prst="rect">
            <a:avLst/>
          </a:prstGeom>
        </p:spPr>
      </p:pic>
      <p:sp>
        <p:nvSpPr>
          <p:cNvPr id="5" name="4 Llamada ovalada"/>
          <p:cNvSpPr/>
          <p:nvPr/>
        </p:nvSpPr>
        <p:spPr>
          <a:xfrm>
            <a:off x="1357290" y="142852"/>
            <a:ext cx="2786082" cy="1785950"/>
          </a:xfrm>
          <a:prstGeom prst="wedgeEllipseCallou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 smtClean="0">
                <a:latin typeface="Bahnschrift" pitchFamily="34" charset="0"/>
              </a:rPr>
              <a:t>How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many</a:t>
            </a:r>
            <a:r>
              <a:rPr lang="es-ES" dirty="0" smtClean="0">
                <a:latin typeface="Bahnschrift" pitchFamily="34" charset="0"/>
              </a:rPr>
              <a:t> Goya </a:t>
            </a:r>
            <a:r>
              <a:rPr lang="es-ES" dirty="0" err="1" smtClean="0">
                <a:latin typeface="Bahnschrift" pitchFamily="34" charset="0"/>
              </a:rPr>
              <a:t>awards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have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you</a:t>
            </a:r>
            <a:r>
              <a:rPr lang="es-ES" dirty="0" smtClean="0">
                <a:latin typeface="Bahnschrift" pitchFamily="34" charset="0"/>
              </a:rPr>
              <a:t> won?</a:t>
            </a:r>
            <a:endParaRPr lang="es-ES" dirty="0">
              <a:latin typeface="Bahnschrift" pitchFamily="34" charset="0"/>
            </a:endParaRPr>
          </a:p>
        </p:txBody>
      </p:sp>
      <p:sp>
        <p:nvSpPr>
          <p:cNvPr id="6" name="5 Llamada ovalada"/>
          <p:cNvSpPr/>
          <p:nvPr/>
        </p:nvSpPr>
        <p:spPr>
          <a:xfrm flipH="1">
            <a:off x="3500430" y="1142984"/>
            <a:ext cx="2571768" cy="2786082"/>
          </a:xfrm>
          <a:prstGeom prst="wedgeEllipseCallout">
            <a:avLst>
              <a:gd name="adj1" fmla="val -73027"/>
              <a:gd name="adj2" fmla="val 440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latin typeface="Bahnschrift Light" pitchFamily="34" charset="0"/>
              </a:rPr>
              <a:t>I have won 2 awards for the best leading actress and 1 for the best supporting actress, in total 3 Goya awards.</a:t>
            </a:r>
            <a:endParaRPr lang="es-E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Bahnschrift Light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-141068"/>
            <a:ext cx="65" cy="282137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ES" sz="10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-141068"/>
            <a:ext cx="65" cy="282137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ES" sz="10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285720" y="195253"/>
            <a:ext cx="20840" cy="66693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195253"/>
            <a:ext cx="20840" cy="66693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5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IMG_20200521_1304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1571612"/>
            <a:ext cx="2625329" cy="3500438"/>
          </a:xfrm>
          <a:prstGeom prst="rect">
            <a:avLst/>
          </a:prstGeom>
        </p:spPr>
      </p:pic>
      <p:pic>
        <p:nvPicPr>
          <p:cNvPr id="4" name="3 Imagen" descr="p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57818" y="1643050"/>
            <a:ext cx="3571900" cy="3088744"/>
          </a:xfrm>
          <a:prstGeom prst="rect">
            <a:avLst/>
          </a:prstGeom>
        </p:spPr>
      </p:pic>
      <p:sp>
        <p:nvSpPr>
          <p:cNvPr id="5" name="4 Llamada ovalada"/>
          <p:cNvSpPr/>
          <p:nvPr/>
        </p:nvSpPr>
        <p:spPr>
          <a:xfrm>
            <a:off x="1357290" y="142852"/>
            <a:ext cx="2786082" cy="1785950"/>
          </a:xfrm>
          <a:prstGeom prst="wedgeEllipseCallou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 smtClean="0">
                <a:latin typeface="Bahnschrift" pitchFamily="34" charset="0"/>
              </a:rPr>
              <a:t>How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was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the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experience</a:t>
            </a:r>
            <a:r>
              <a:rPr lang="es-ES" dirty="0" smtClean="0">
                <a:latin typeface="Bahnschrift" pitchFamily="34" charset="0"/>
              </a:rPr>
              <a:t> of </a:t>
            </a:r>
            <a:r>
              <a:rPr lang="es-ES" dirty="0" err="1" smtClean="0">
                <a:latin typeface="Bahnschrift" pitchFamily="34" charset="0"/>
              </a:rPr>
              <a:t>winning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an</a:t>
            </a:r>
            <a:r>
              <a:rPr lang="es-ES" dirty="0" smtClean="0">
                <a:latin typeface="Bahnschrift" pitchFamily="34" charset="0"/>
              </a:rPr>
              <a:t> Oscar?</a:t>
            </a:r>
            <a:endParaRPr lang="es-ES" dirty="0">
              <a:latin typeface="Bahnschrift" pitchFamily="34" charset="0"/>
            </a:endParaRPr>
          </a:p>
        </p:txBody>
      </p:sp>
      <p:sp>
        <p:nvSpPr>
          <p:cNvPr id="6" name="5 Llamada ovalada"/>
          <p:cNvSpPr/>
          <p:nvPr/>
        </p:nvSpPr>
        <p:spPr>
          <a:xfrm flipH="1">
            <a:off x="3500430" y="1142984"/>
            <a:ext cx="2571768" cy="2786082"/>
          </a:xfrm>
          <a:prstGeom prst="wedgeEllipseCallout">
            <a:avLst>
              <a:gd name="adj1" fmla="val -73027"/>
              <a:gd name="adj2" fmla="val 440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>
                <a:latin typeface="Bahnschrift Light" pitchFamily="34" charset="0"/>
              </a:rPr>
              <a:t>Winning an Oscar is something very special to me, it is the award for my work.</a:t>
            </a:r>
            <a:endParaRPr lang="es-E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Bahnschrift Light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-141068"/>
            <a:ext cx="65" cy="282137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ES" sz="10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-141068"/>
            <a:ext cx="65" cy="282137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ES" sz="10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285720" y="195253"/>
            <a:ext cx="20840" cy="66693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195253"/>
            <a:ext cx="20840" cy="66693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IMG_20200521_1304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1571612"/>
            <a:ext cx="2625329" cy="3500438"/>
          </a:xfrm>
          <a:prstGeom prst="rect">
            <a:avLst/>
          </a:prstGeom>
        </p:spPr>
      </p:pic>
      <p:pic>
        <p:nvPicPr>
          <p:cNvPr id="4" name="3 Imagen" descr="p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57818" y="1643050"/>
            <a:ext cx="3571900" cy="3088744"/>
          </a:xfrm>
          <a:prstGeom prst="rect">
            <a:avLst/>
          </a:prstGeom>
        </p:spPr>
      </p:pic>
      <p:sp>
        <p:nvSpPr>
          <p:cNvPr id="5" name="4 Llamada ovalada"/>
          <p:cNvSpPr/>
          <p:nvPr/>
        </p:nvSpPr>
        <p:spPr>
          <a:xfrm>
            <a:off x="1357290" y="142852"/>
            <a:ext cx="2786082" cy="1785950"/>
          </a:xfrm>
          <a:prstGeom prst="wedgeEllipseCallou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 smtClean="0">
                <a:latin typeface="Bahnschrift" pitchFamily="34" charset="0"/>
              </a:rPr>
              <a:t>When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did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you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win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your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first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prize</a:t>
            </a:r>
            <a:r>
              <a:rPr lang="es-ES" dirty="0" smtClean="0">
                <a:latin typeface="Bahnschrift" pitchFamily="34" charset="0"/>
              </a:rPr>
              <a:t>?</a:t>
            </a:r>
            <a:endParaRPr lang="es-ES" dirty="0">
              <a:latin typeface="Bahnschrift" pitchFamily="34" charset="0"/>
            </a:endParaRPr>
          </a:p>
        </p:txBody>
      </p:sp>
      <p:sp>
        <p:nvSpPr>
          <p:cNvPr id="6" name="5 Llamada ovalada"/>
          <p:cNvSpPr/>
          <p:nvPr/>
        </p:nvSpPr>
        <p:spPr>
          <a:xfrm flipH="1">
            <a:off x="3500430" y="1142984"/>
            <a:ext cx="2571768" cy="2786082"/>
          </a:xfrm>
          <a:prstGeom prst="wedgeEllipseCallout">
            <a:avLst>
              <a:gd name="adj1" fmla="val -73027"/>
              <a:gd name="adj2" fmla="val 440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>
                <a:latin typeface="Bahnschrift Light" pitchFamily="34" charset="0"/>
              </a:rPr>
              <a:t>In 1998, with the movie </a:t>
            </a:r>
            <a:r>
              <a:rPr lang="en-US" dirty="0" smtClean="0">
                <a:latin typeface="Bahnschrift Light" pitchFamily="34" charset="0"/>
              </a:rPr>
              <a:t>“The </a:t>
            </a:r>
            <a:r>
              <a:rPr lang="en-US" dirty="0">
                <a:latin typeface="Bahnschrift Light" pitchFamily="34" charset="0"/>
              </a:rPr>
              <a:t>Girl in Your </a:t>
            </a:r>
            <a:r>
              <a:rPr lang="en-US" dirty="0" smtClean="0">
                <a:latin typeface="Bahnschrift Light" pitchFamily="34" charset="0"/>
              </a:rPr>
              <a:t>Eyes”.</a:t>
            </a:r>
            <a:endParaRPr lang="es-E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Bahnschrift Light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-141068"/>
            <a:ext cx="65" cy="282137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ES" sz="10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-141068"/>
            <a:ext cx="65" cy="282137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ES" sz="10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285720" y="195253"/>
            <a:ext cx="20840" cy="66693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195253"/>
            <a:ext cx="20840" cy="66693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IMG_20200521_1304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1571612"/>
            <a:ext cx="2625329" cy="3500438"/>
          </a:xfrm>
          <a:prstGeom prst="rect">
            <a:avLst/>
          </a:prstGeom>
        </p:spPr>
      </p:pic>
      <p:pic>
        <p:nvPicPr>
          <p:cNvPr id="4" name="3 Imagen" descr="p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57818" y="1643050"/>
            <a:ext cx="3571900" cy="3088744"/>
          </a:xfrm>
          <a:prstGeom prst="rect">
            <a:avLst/>
          </a:prstGeom>
        </p:spPr>
      </p:pic>
      <p:sp>
        <p:nvSpPr>
          <p:cNvPr id="5" name="4 Llamada ovalada"/>
          <p:cNvSpPr/>
          <p:nvPr/>
        </p:nvSpPr>
        <p:spPr>
          <a:xfrm>
            <a:off x="1357290" y="142852"/>
            <a:ext cx="2786082" cy="1785950"/>
          </a:xfrm>
          <a:prstGeom prst="wedgeEllipseCallou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 smtClean="0">
                <a:latin typeface="Bahnschrift" pitchFamily="34" charset="0"/>
              </a:rPr>
              <a:t>Which</a:t>
            </a:r>
            <a:r>
              <a:rPr lang="es-ES" dirty="0" smtClean="0">
                <a:latin typeface="Bahnschrift" pitchFamily="34" charset="0"/>
              </a:rPr>
              <a:t> are </a:t>
            </a:r>
            <a:r>
              <a:rPr lang="es-ES" dirty="0" err="1" smtClean="0">
                <a:latin typeface="Bahnschrift" pitchFamily="34" charset="0"/>
              </a:rPr>
              <a:t>the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prizes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you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have</a:t>
            </a:r>
            <a:r>
              <a:rPr lang="es-ES" dirty="0" smtClean="0">
                <a:latin typeface="Bahnschrift" pitchFamily="34" charset="0"/>
              </a:rPr>
              <a:t> won?</a:t>
            </a:r>
            <a:endParaRPr lang="es-ES" dirty="0">
              <a:latin typeface="Bahnschrift" pitchFamily="34" charset="0"/>
            </a:endParaRPr>
          </a:p>
        </p:txBody>
      </p:sp>
      <p:sp>
        <p:nvSpPr>
          <p:cNvPr id="6" name="5 Llamada ovalada"/>
          <p:cNvSpPr/>
          <p:nvPr/>
        </p:nvSpPr>
        <p:spPr>
          <a:xfrm flipH="1">
            <a:off x="3500430" y="1500174"/>
            <a:ext cx="2571768" cy="2500330"/>
          </a:xfrm>
          <a:prstGeom prst="wedgeEllipseCallout">
            <a:avLst>
              <a:gd name="adj1" fmla="val -73027"/>
              <a:gd name="adj2" fmla="val 440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>
                <a:latin typeface="Bahnschrift Light" pitchFamily="34" charset="0"/>
              </a:rPr>
              <a:t>I have </a:t>
            </a:r>
            <a:r>
              <a:rPr lang="en-US" b="1" dirty="0">
                <a:latin typeface="Bahnschrift Light" pitchFamily="34" charset="0"/>
              </a:rPr>
              <a:t>Oscar Awards, </a:t>
            </a:r>
            <a:r>
              <a:rPr lang="en-US" b="1" dirty="0" err="1">
                <a:latin typeface="Bahnschrift Light" pitchFamily="34" charset="0"/>
              </a:rPr>
              <a:t>Bafta</a:t>
            </a:r>
            <a:r>
              <a:rPr lang="en-US" b="1" dirty="0">
                <a:latin typeface="Bahnschrift Light" pitchFamily="34" charset="0"/>
              </a:rPr>
              <a:t> Awards, </a:t>
            </a:r>
            <a:r>
              <a:rPr lang="en-US" dirty="0">
                <a:latin typeface="Bahnschrift Light" pitchFamily="34" charset="0"/>
              </a:rPr>
              <a:t>Goya Awards and Cesar Awards.</a:t>
            </a:r>
            <a:endParaRPr lang="es-E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Bahnschrift Light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-141068"/>
            <a:ext cx="65" cy="282137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ES" sz="10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-141068"/>
            <a:ext cx="65" cy="282137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ES" sz="10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285720" y="195253"/>
            <a:ext cx="20840" cy="66693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195253"/>
            <a:ext cx="20840" cy="66693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0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IMG_20200521_1304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1571612"/>
            <a:ext cx="2625329" cy="3500438"/>
          </a:xfrm>
          <a:prstGeom prst="rect">
            <a:avLst/>
          </a:prstGeom>
        </p:spPr>
      </p:pic>
      <p:pic>
        <p:nvPicPr>
          <p:cNvPr id="4" name="3 Imagen" descr="p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57818" y="1643050"/>
            <a:ext cx="3571900" cy="3088744"/>
          </a:xfrm>
          <a:prstGeom prst="rect">
            <a:avLst/>
          </a:prstGeom>
        </p:spPr>
      </p:pic>
      <p:sp>
        <p:nvSpPr>
          <p:cNvPr id="5" name="4 Llamada ovalada"/>
          <p:cNvSpPr/>
          <p:nvPr/>
        </p:nvSpPr>
        <p:spPr>
          <a:xfrm>
            <a:off x="1357290" y="142852"/>
            <a:ext cx="2786082" cy="1785950"/>
          </a:xfrm>
          <a:prstGeom prst="wedgeEllipseCallou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 smtClean="0">
                <a:latin typeface="Bahnschrift" pitchFamily="34" charset="0"/>
              </a:rPr>
              <a:t>Which</a:t>
            </a:r>
            <a:r>
              <a:rPr lang="es-ES" dirty="0" smtClean="0">
                <a:latin typeface="Bahnschrift" pitchFamily="34" charset="0"/>
              </a:rPr>
              <a:t> are </a:t>
            </a:r>
            <a:r>
              <a:rPr lang="es-ES" dirty="0" err="1" smtClean="0">
                <a:latin typeface="Bahnschrift" pitchFamily="34" charset="0"/>
              </a:rPr>
              <a:t>your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most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famous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movies</a:t>
            </a:r>
            <a:r>
              <a:rPr lang="es-ES" dirty="0" smtClean="0">
                <a:latin typeface="Bahnschrift" pitchFamily="34" charset="0"/>
              </a:rPr>
              <a:t>?</a:t>
            </a:r>
            <a:endParaRPr lang="es-ES" dirty="0">
              <a:latin typeface="Bahnschrift" pitchFamily="34" charset="0"/>
            </a:endParaRPr>
          </a:p>
        </p:txBody>
      </p:sp>
      <p:sp>
        <p:nvSpPr>
          <p:cNvPr id="6" name="5 Llamada ovalada"/>
          <p:cNvSpPr/>
          <p:nvPr/>
        </p:nvSpPr>
        <p:spPr>
          <a:xfrm flipH="1">
            <a:off x="3357554" y="1500174"/>
            <a:ext cx="2714644" cy="2786082"/>
          </a:xfrm>
          <a:prstGeom prst="wedgeEllipseCallout">
            <a:avLst>
              <a:gd name="adj1" fmla="val -59553"/>
              <a:gd name="adj2" fmla="val 2201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latin typeface="Bahnschrift Light" pitchFamily="34" charset="0"/>
              </a:rPr>
              <a:t>My </a:t>
            </a:r>
            <a:r>
              <a:rPr lang="en-US" dirty="0">
                <a:latin typeface="Bahnschrift Light" pitchFamily="34" charset="0"/>
              </a:rPr>
              <a:t>most famous movies </a:t>
            </a:r>
            <a:r>
              <a:rPr lang="en-US" dirty="0" smtClean="0">
                <a:latin typeface="Bahnschrift Light" pitchFamily="34" charset="0"/>
              </a:rPr>
              <a:t>are “</a:t>
            </a:r>
            <a:r>
              <a:rPr lang="en-US" dirty="0" err="1" smtClean="0">
                <a:latin typeface="Bahnschrift Light" pitchFamily="34" charset="0"/>
              </a:rPr>
              <a:t>Jamon</a:t>
            </a:r>
            <a:r>
              <a:rPr lang="en-US" dirty="0" smtClean="0">
                <a:latin typeface="Bahnschrift Light" pitchFamily="34" charset="0"/>
              </a:rPr>
              <a:t> </a:t>
            </a:r>
            <a:r>
              <a:rPr lang="en-US" dirty="0" err="1" smtClean="0">
                <a:latin typeface="Bahnschrift Light" pitchFamily="34" charset="0"/>
              </a:rPr>
              <a:t>Jamon</a:t>
            </a:r>
            <a:r>
              <a:rPr lang="en-US" dirty="0" smtClean="0">
                <a:latin typeface="Bahnschrift Light" pitchFamily="34" charset="0"/>
              </a:rPr>
              <a:t>”, “La </a:t>
            </a:r>
            <a:r>
              <a:rPr lang="en-US" dirty="0" err="1" smtClean="0">
                <a:latin typeface="Bahnschrift Light" pitchFamily="34" charset="0"/>
              </a:rPr>
              <a:t>niña</a:t>
            </a:r>
            <a:r>
              <a:rPr lang="en-US" dirty="0" smtClean="0">
                <a:latin typeface="Bahnschrift Light" pitchFamily="34" charset="0"/>
              </a:rPr>
              <a:t> de </a:t>
            </a:r>
            <a:r>
              <a:rPr lang="en-US" dirty="0" err="1" smtClean="0">
                <a:latin typeface="Bahnschrift Light" pitchFamily="34" charset="0"/>
              </a:rPr>
              <a:t>tus</a:t>
            </a:r>
            <a:r>
              <a:rPr lang="en-US" dirty="0" smtClean="0">
                <a:latin typeface="Bahnschrift Light" pitchFamily="34" charset="0"/>
              </a:rPr>
              <a:t> </a:t>
            </a:r>
            <a:r>
              <a:rPr lang="en-US" dirty="0" err="1" smtClean="0">
                <a:latin typeface="Bahnschrift Light" pitchFamily="34" charset="0"/>
              </a:rPr>
              <a:t>ojos</a:t>
            </a:r>
            <a:r>
              <a:rPr lang="en-US" dirty="0" smtClean="0">
                <a:latin typeface="Bahnschrift Light" pitchFamily="34" charset="0"/>
              </a:rPr>
              <a:t>”, “The Good Night”, </a:t>
            </a:r>
            <a:r>
              <a:rPr lang="en-US" dirty="0" err="1" smtClean="0">
                <a:latin typeface="Bahnschrift Light" pitchFamily="34" charset="0"/>
              </a:rPr>
              <a:t>Volver</a:t>
            </a:r>
            <a:r>
              <a:rPr lang="en-US" dirty="0" smtClean="0">
                <a:latin typeface="Bahnschrift Light" pitchFamily="34" charset="0"/>
              </a:rPr>
              <a:t>…</a:t>
            </a:r>
          </a:p>
          <a:p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ahnschrift Light" pitchFamily="34" charset="0"/>
              </a:rPr>
              <a:t>I have so much…</a:t>
            </a:r>
            <a:endParaRPr lang="es-E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Bahnschrift Light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-141068"/>
            <a:ext cx="65" cy="282137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ES" sz="10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-141068"/>
            <a:ext cx="65" cy="282137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ES" sz="10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285720" y="195253"/>
            <a:ext cx="20840" cy="66693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195253"/>
            <a:ext cx="20840" cy="66693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IMG_20200521_1304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1571612"/>
            <a:ext cx="2625329" cy="3500438"/>
          </a:xfrm>
          <a:prstGeom prst="rect">
            <a:avLst/>
          </a:prstGeom>
        </p:spPr>
      </p:pic>
      <p:pic>
        <p:nvPicPr>
          <p:cNvPr id="4" name="3 Imagen" descr="p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57818" y="1643050"/>
            <a:ext cx="3571900" cy="3088744"/>
          </a:xfrm>
          <a:prstGeom prst="rect">
            <a:avLst/>
          </a:prstGeom>
        </p:spPr>
      </p:pic>
      <p:sp>
        <p:nvSpPr>
          <p:cNvPr id="5" name="4 Llamada ovalada"/>
          <p:cNvSpPr/>
          <p:nvPr/>
        </p:nvSpPr>
        <p:spPr>
          <a:xfrm>
            <a:off x="1357290" y="142852"/>
            <a:ext cx="2786082" cy="1785950"/>
          </a:xfrm>
          <a:prstGeom prst="wedgeEllipseCallou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 smtClean="0">
                <a:latin typeface="Bahnschrift" pitchFamily="34" charset="0"/>
              </a:rPr>
              <a:t>When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you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went</a:t>
            </a:r>
            <a:r>
              <a:rPr lang="es-ES" dirty="0" smtClean="0">
                <a:latin typeface="Bahnschrift" pitchFamily="34" charset="0"/>
              </a:rPr>
              <a:t> </a:t>
            </a:r>
            <a:r>
              <a:rPr lang="es-ES" dirty="0" err="1" smtClean="0">
                <a:latin typeface="Bahnschrift" pitchFamily="34" charset="0"/>
              </a:rPr>
              <a:t>to</a:t>
            </a:r>
            <a:r>
              <a:rPr lang="es-ES" dirty="0" smtClean="0">
                <a:latin typeface="Bahnschrift" pitchFamily="34" charset="0"/>
              </a:rPr>
              <a:t> Hollywood?</a:t>
            </a:r>
            <a:endParaRPr lang="es-ES" dirty="0">
              <a:latin typeface="Bahnschrift" pitchFamily="34" charset="0"/>
            </a:endParaRPr>
          </a:p>
        </p:txBody>
      </p:sp>
      <p:sp>
        <p:nvSpPr>
          <p:cNvPr id="6" name="5 Llamada ovalada"/>
          <p:cNvSpPr/>
          <p:nvPr/>
        </p:nvSpPr>
        <p:spPr>
          <a:xfrm flipH="1">
            <a:off x="3357554" y="1500174"/>
            <a:ext cx="2714644" cy="2786082"/>
          </a:xfrm>
          <a:prstGeom prst="wedgeEllipseCallout">
            <a:avLst>
              <a:gd name="adj1" fmla="val -59553"/>
              <a:gd name="adj2" fmla="val 2201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>
                <a:latin typeface="Bahnschrift Light" pitchFamily="34" charset="0"/>
              </a:rPr>
              <a:t>After the success of the movie "All about my mother".</a:t>
            </a:r>
            <a:endParaRPr lang="en-US" dirty="0" smtClean="0">
              <a:latin typeface="Bahnschrift Light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-141068"/>
            <a:ext cx="65" cy="282137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ES" sz="10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-141068"/>
            <a:ext cx="65" cy="282137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ES" sz="10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285720" y="195253"/>
            <a:ext cx="20840" cy="66693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195253"/>
            <a:ext cx="20840" cy="66693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IMG_20200521_1304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1571612"/>
            <a:ext cx="2625329" cy="3500438"/>
          </a:xfrm>
          <a:prstGeom prst="rect">
            <a:avLst/>
          </a:prstGeom>
        </p:spPr>
      </p:pic>
      <p:pic>
        <p:nvPicPr>
          <p:cNvPr id="4" name="3 Imagen" descr="p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57818" y="1643050"/>
            <a:ext cx="3571900" cy="3088744"/>
          </a:xfrm>
          <a:prstGeom prst="rect">
            <a:avLst/>
          </a:prstGeom>
        </p:spPr>
      </p:pic>
      <p:sp>
        <p:nvSpPr>
          <p:cNvPr id="5" name="4 Llamada ovalada"/>
          <p:cNvSpPr/>
          <p:nvPr/>
        </p:nvSpPr>
        <p:spPr>
          <a:xfrm>
            <a:off x="1357290" y="142852"/>
            <a:ext cx="2786082" cy="1785950"/>
          </a:xfrm>
          <a:prstGeom prst="wedgeEllipseCallou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Bahnschrift" pitchFamily="34" charset="0"/>
              </a:rPr>
              <a:t>Thank you very much Penelope for answering all my questions.</a:t>
            </a:r>
            <a:endParaRPr lang="es-ES" dirty="0">
              <a:latin typeface="Bahnschrift" pitchFamily="34" charset="0"/>
            </a:endParaRPr>
          </a:p>
        </p:txBody>
      </p:sp>
      <p:sp>
        <p:nvSpPr>
          <p:cNvPr id="6" name="5 Llamada ovalada"/>
          <p:cNvSpPr/>
          <p:nvPr/>
        </p:nvSpPr>
        <p:spPr>
          <a:xfrm flipH="1">
            <a:off x="3428992" y="1500174"/>
            <a:ext cx="2714644" cy="2286016"/>
          </a:xfrm>
          <a:prstGeom prst="wedgeEllipseCallout">
            <a:avLst>
              <a:gd name="adj1" fmla="val -59553"/>
              <a:gd name="adj2" fmla="val 2201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>
                <a:latin typeface="Bahnschrift Light" pitchFamily="34" charset="0"/>
              </a:rPr>
              <a:t>You're welcome, it has been a pleasure.</a:t>
            </a:r>
            <a:endParaRPr lang="en-US" dirty="0" smtClean="0">
              <a:latin typeface="Bahnschrift Light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-141068"/>
            <a:ext cx="65" cy="282137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ES" sz="10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-141068"/>
            <a:ext cx="65" cy="282137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ES" sz="10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285720" y="195253"/>
            <a:ext cx="20840" cy="66693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195253"/>
            <a:ext cx="20840" cy="66693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0" y="195253"/>
            <a:ext cx="20840" cy="66693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287</Words>
  <Application>Microsoft Office PowerPoint</Application>
  <PresentationFormat>Presentación en pantalla (4:3)</PresentationFormat>
  <Paragraphs>113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4" baseType="lpstr">
      <vt:lpstr>Tema de Office</vt:lpstr>
      <vt:lpstr> Interview with Penelope Cruz 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</vt:vector>
  </TitlesOfParts>
  <Company>PERSONAL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Interview with Penelope Cruz</dc:title>
  <dc:creator>aito</dc:creator>
  <cp:lastModifiedBy>aito</cp:lastModifiedBy>
  <cp:revision>30</cp:revision>
  <dcterms:created xsi:type="dcterms:W3CDTF">2020-05-21T10:58:51Z</dcterms:created>
  <dcterms:modified xsi:type="dcterms:W3CDTF">2020-05-21T16:00:13Z</dcterms:modified>
</cp:coreProperties>
</file>