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806b558fe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806b558fe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806b558fe5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806b558fe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806b558fe5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806b558fe5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806b558fe5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806b558fe5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806b558fe5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806b558fe5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806b558fe5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806b558fe5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806b558fe5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806b558fe5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806b558fe5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806b558fe5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806b558fe5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806b558fe5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806b558fe5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806b558fe5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806b558fe5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806b558fe5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806b558fe5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806b558fe5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806b558fe5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806b558fe5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806b558fe5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806b558fe5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FF0000"/>
                </a:solidFill>
                <a:highlight>
                  <a:srgbClr val="FFFFFF"/>
                </a:highlight>
              </a:rPr>
              <a:t>INTERVIEW TO LUIS DOMINGUEZ</a:t>
            </a:r>
            <a:endParaRPr b="1">
              <a:solidFill>
                <a:srgbClr val="FF0000"/>
              </a:solidFill>
              <a:highlight>
                <a:srgbClr val="FFFFFF"/>
              </a:highlight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274E13"/>
                </a:solidFill>
              </a:rPr>
              <a:t>LUIS DOMINGUEZ IS A SWIMMER</a:t>
            </a:r>
            <a:endParaRPr b="1">
              <a:solidFill>
                <a:srgbClr val="274E13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500">
                <a:solidFill>
                  <a:srgbClr val="FF0000"/>
                </a:solidFill>
              </a:rPr>
              <a:t>WHAT IS HIS FAVOURITE STYLE ?</a:t>
            </a:r>
            <a:endParaRPr b="1" sz="3500">
              <a:solidFill>
                <a:srgbClr val="FF0000"/>
              </a:solidFill>
            </a:endParaRPr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s" sz="2000">
                <a:solidFill>
                  <a:srgbClr val="000000"/>
                </a:solidFill>
              </a:rPr>
              <a:t>HIS FAVOURITE STYLE IS BUTTERFLY</a:t>
            </a:r>
            <a:endParaRPr b="1" sz="2000">
              <a:solidFill>
                <a:srgbClr val="000000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225" y="1724350"/>
            <a:ext cx="6120800" cy="243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500">
                <a:solidFill>
                  <a:srgbClr val="FF0000"/>
                </a:solidFill>
              </a:rPr>
              <a:t>WHERE DOES HE SWIM ?</a:t>
            </a:r>
            <a:endParaRPr b="1" sz="3500">
              <a:solidFill>
                <a:srgbClr val="FF0000"/>
              </a:solidFill>
            </a:endParaRPr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s" sz="2000">
                <a:solidFill>
                  <a:srgbClr val="000000"/>
                </a:solidFill>
              </a:rPr>
              <a:t>HE SWIMS IN AN STADIUM CALLED EL OLIVAR</a:t>
            </a:r>
            <a:endParaRPr b="1" sz="2000">
              <a:solidFill>
                <a:srgbClr val="000000"/>
              </a:solidFill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675" y="1884350"/>
            <a:ext cx="7487100" cy="3095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500">
                <a:solidFill>
                  <a:srgbClr val="FF0000"/>
                </a:solidFill>
              </a:rPr>
              <a:t>WHEN DID HE START SWIMMING ?</a:t>
            </a:r>
            <a:endParaRPr b="1" sz="3500">
              <a:solidFill>
                <a:srgbClr val="FF0000"/>
              </a:solidFill>
            </a:endParaRPr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s" sz="2000">
                <a:solidFill>
                  <a:srgbClr val="000000"/>
                </a:solidFill>
              </a:rPr>
              <a:t>HE STARTED SWIMMING WHEN HE WAS 3 YEARS OLD </a:t>
            </a:r>
            <a:endParaRPr b="1" sz="2000">
              <a:solidFill>
                <a:srgbClr val="000000"/>
              </a:solidFill>
            </a:endParaRPr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9700" y="1784726"/>
            <a:ext cx="4537700" cy="3225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500">
                <a:solidFill>
                  <a:srgbClr val="FF0000"/>
                </a:solidFill>
              </a:rPr>
              <a:t>WHO CONVINCED HIM TO SWIM ?</a:t>
            </a:r>
            <a:endParaRPr b="1" sz="3500">
              <a:solidFill>
                <a:srgbClr val="FF0000"/>
              </a:solidFill>
            </a:endParaRPr>
          </a:p>
        </p:txBody>
      </p:sp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s" sz="2000">
                <a:solidFill>
                  <a:srgbClr val="000000"/>
                </a:solidFill>
              </a:rPr>
              <a:t>HE LIKED SO MUCH SWIMMING SO HE DIDN´T HAVE TO CONVINCED HE </a:t>
            </a:r>
            <a:endParaRPr b="1" sz="20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311700" y="48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FF0000"/>
                </a:solidFill>
              </a:rPr>
              <a:t>WHY DOES HE LIKE SWIMMING ?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2000"/>
              <a:t> </a:t>
            </a:r>
            <a:r>
              <a:rPr b="1" lang="es" sz="2000">
                <a:solidFill>
                  <a:srgbClr val="000000"/>
                </a:solidFill>
              </a:rPr>
              <a:t>HE LIKES SWIMMING BECAUSE HE LIKES TO DO SPORT AND SWIMMING IS HIS FAVOURITE SPORT</a:t>
            </a:r>
            <a:endParaRPr b="1" sz="2200">
              <a:solidFill>
                <a:srgbClr val="000000"/>
              </a:solidFill>
            </a:endParaRPr>
          </a:p>
        </p:txBody>
      </p:sp>
      <p:pic>
        <p:nvPicPr>
          <p:cNvPr id="89" name="Google Shape;8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6850" y="2107981"/>
            <a:ext cx="5701925" cy="29611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500">
                <a:solidFill>
                  <a:srgbClr val="FF0000"/>
                </a:solidFill>
              </a:rPr>
              <a:t>WHICH IS HIS FAVOURITE CLUB ?</a:t>
            </a:r>
            <a:endParaRPr b="1" sz="3500">
              <a:solidFill>
                <a:srgbClr val="FF0000"/>
              </a:solidFill>
            </a:endParaRPr>
          </a:p>
        </p:txBody>
      </p:sp>
      <p:sp>
        <p:nvSpPr>
          <p:cNvPr id="95" name="Google Shape;95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s" sz="2000">
                <a:solidFill>
                  <a:srgbClr val="000000"/>
                </a:solidFill>
              </a:rPr>
              <a:t>HIS FAVORITE CLUB IS EL OLIVAR</a:t>
            </a:r>
            <a:endParaRPr b="1" sz="2000">
              <a:solidFill>
                <a:srgbClr val="000000"/>
              </a:solidFill>
            </a:endParaRPr>
          </a:p>
        </p:txBody>
      </p:sp>
      <p:pic>
        <p:nvPicPr>
          <p:cNvPr id="96" name="Google Shape;9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275" y="1685573"/>
            <a:ext cx="8708975" cy="368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/>
          <p:nvPr>
            <p:ph type="title"/>
          </p:nvPr>
        </p:nvSpPr>
        <p:spPr>
          <a:xfrm>
            <a:off x="311700" y="111550"/>
            <a:ext cx="8520600" cy="11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500">
                <a:solidFill>
                  <a:srgbClr val="FF0000"/>
                </a:solidFill>
              </a:rPr>
              <a:t>HOW DOES HE FEEL WHEN HE IS SWIMMING ON A COMPETITION ?</a:t>
            </a:r>
            <a:endParaRPr b="1" sz="3500">
              <a:solidFill>
                <a:srgbClr val="FF0000"/>
              </a:solidFill>
            </a:endParaRPr>
          </a:p>
        </p:txBody>
      </p:sp>
      <p:sp>
        <p:nvSpPr>
          <p:cNvPr id="102" name="Google Shape;102;p20"/>
          <p:cNvSpPr txBox="1"/>
          <p:nvPr>
            <p:ph idx="1" type="body"/>
          </p:nvPr>
        </p:nvSpPr>
        <p:spPr>
          <a:xfrm>
            <a:off x="311700" y="1350950"/>
            <a:ext cx="8520600" cy="321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s" sz="2000">
                <a:solidFill>
                  <a:srgbClr val="000000"/>
                </a:solidFill>
              </a:rPr>
              <a:t>HE FEELS GOOD AND A LITTLE NERVOUS  </a:t>
            </a:r>
            <a:endParaRPr b="1" sz="2000">
              <a:solidFill>
                <a:srgbClr val="000000"/>
              </a:solidFill>
            </a:endParaRPr>
          </a:p>
        </p:txBody>
      </p:sp>
      <p:pic>
        <p:nvPicPr>
          <p:cNvPr id="103" name="Google Shape;10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752075"/>
            <a:ext cx="3270151" cy="321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81850" y="1802763"/>
            <a:ext cx="3121599" cy="3116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500">
                <a:solidFill>
                  <a:srgbClr val="FF0000"/>
                </a:solidFill>
              </a:rPr>
              <a:t>WHAT IS HE GOING TO STUDY ? </a:t>
            </a:r>
            <a:endParaRPr b="1" sz="3500">
              <a:solidFill>
                <a:srgbClr val="FF0000"/>
              </a:solidFill>
            </a:endParaRPr>
          </a:p>
        </p:txBody>
      </p:sp>
      <p:sp>
        <p:nvSpPr>
          <p:cNvPr id="110" name="Google Shape;110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s" sz="2000">
                <a:solidFill>
                  <a:srgbClr val="000000"/>
                </a:solidFill>
              </a:rPr>
              <a:t>HE DOESN´T KNOW YET </a:t>
            </a:r>
            <a:endParaRPr b="1" sz="2000">
              <a:solidFill>
                <a:srgbClr val="000000"/>
              </a:solidFill>
            </a:endParaRPr>
          </a:p>
        </p:txBody>
      </p:sp>
      <p:pic>
        <p:nvPicPr>
          <p:cNvPr id="111" name="Google Shape;11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34902" y="1266550"/>
            <a:ext cx="3687399" cy="36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500">
                <a:solidFill>
                  <a:srgbClr val="FF0000"/>
                </a:solidFill>
              </a:rPr>
              <a:t>WHERE DOES HE LIVE ?</a:t>
            </a:r>
            <a:endParaRPr b="1" sz="3500">
              <a:solidFill>
                <a:srgbClr val="FF0000"/>
              </a:solidFill>
            </a:endParaRPr>
          </a:p>
        </p:txBody>
      </p:sp>
      <p:sp>
        <p:nvSpPr>
          <p:cNvPr id="117" name="Google Shape;117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s" sz="2000">
                <a:solidFill>
                  <a:srgbClr val="000000"/>
                </a:solidFill>
              </a:rPr>
              <a:t>HE LIVES IN ZARAGOZA</a:t>
            </a:r>
            <a:endParaRPr b="1" sz="2000">
              <a:solidFill>
                <a:srgbClr val="000000"/>
              </a:solidFill>
            </a:endParaRPr>
          </a:p>
        </p:txBody>
      </p:sp>
      <p:pic>
        <p:nvPicPr>
          <p:cNvPr id="118" name="Google Shape;11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1025" y="1556425"/>
            <a:ext cx="6273275" cy="3587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3"/>
          <p:cNvSpPr txBox="1"/>
          <p:nvPr>
            <p:ph type="title"/>
          </p:nvPr>
        </p:nvSpPr>
        <p:spPr>
          <a:xfrm>
            <a:off x="311700" y="60800"/>
            <a:ext cx="8520600" cy="109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500">
                <a:solidFill>
                  <a:srgbClr val="FF0000"/>
                </a:solidFill>
              </a:rPr>
              <a:t>WHEN IS HE GOING TO GO TO THE OLYMPICS ?</a:t>
            </a:r>
            <a:endParaRPr b="1" sz="3500">
              <a:solidFill>
                <a:srgbClr val="FF0000"/>
              </a:solidFill>
            </a:endParaRPr>
          </a:p>
        </p:txBody>
      </p:sp>
      <p:sp>
        <p:nvSpPr>
          <p:cNvPr id="124" name="Google Shape;124;p23"/>
          <p:cNvSpPr txBox="1"/>
          <p:nvPr>
            <p:ph idx="1" type="body"/>
          </p:nvPr>
        </p:nvSpPr>
        <p:spPr>
          <a:xfrm>
            <a:off x="481950" y="10430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s" sz="2000">
                <a:solidFill>
                  <a:srgbClr val="000000"/>
                </a:solidFill>
              </a:rPr>
              <a:t>HE IS GOING TO GO ON 2024 </a:t>
            </a:r>
            <a:endParaRPr b="1" sz="2000">
              <a:solidFill>
                <a:srgbClr val="000000"/>
              </a:solidFill>
            </a:endParaRPr>
          </a:p>
        </p:txBody>
      </p:sp>
      <p:pic>
        <p:nvPicPr>
          <p:cNvPr id="125" name="Google Shape;12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950" y="1532100"/>
            <a:ext cx="7710075" cy="361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500">
                <a:solidFill>
                  <a:srgbClr val="FF0000"/>
                </a:solidFill>
              </a:rPr>
              <a:t>WHY DOES HE WIN ALL COMPETITIONS ?</a:t>
            </a:r>
            <a:endParaRPr b="1" sz="3500">
              <a:solidFill>
                <a:srgbClr val="FF0000"/>
              </a:solidFill>
            </a:endParaRPr>
          </a:p>
        </p:txBody>
      </p:sp>
      <p:sp>
        <p:nvSpPr>
          <p:cNvPr id="131" name="Google Shape;131;p24"/>
          <p:cNvSpPr txBox="1"/>
          <p:nvPr>
            <p:ph idx="1" type="body"/>
          </p:nvPr>
        </p:nvSpPr>
        <p:spPr>
          <a:xfrm>
            <a:off x="474225" y="1474875"/>
            <a:ext cx="8953800" cy="35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s" sz="2000">
                <a:solidFill>
                  <a:srgbClr val="000000"/>
                </a:solidFill>
              </a:rPr>
              <a:t>BECAUSE HE SAID “LUIS YOU CAN WIN , YOU ARE VERY STRONG ,YOU CAN ’’ AND HE TURNS IN HIM ¡ AND HE  DOES IT !</a:t>
            </a:r>
            <a:endParaRPr b="1" sz="2000">
              <a:solidFill>
                <a:srgbClr val="000000"/>
              </a:solidFill>
            </a:endParaRPr>
          </a:p>
        </p:txBody>
      </p:sp>
      <p:pic>
        <p:nvPicPr>
          <p:cNvPr id="132" name="Google Shape;13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5000" y="2615725"/>
            <a:ext cx="2812575" cy="252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500">
                <a:solidFill>
                  <a:srgbClr val="FF0000"/>
                </a:solidFill>
              </a:rPr>
              <a:t>WHICH COACH DOES HE PREFER ?</a:t>
            </a:r>
            <a:endParaRPr b="1" sz="3500">
              <a:solidFill>
                <a:srgbClr val="FF0000"/>
              </a:solidFill>
            </a:endParaRPr>
          </a:p>
        </p:txBody>
      </p:sp>
      <p:sp>
        <p:nvSpPr>
          <p:cNvPr id="138" name="Google Shape;138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s" sz="2000">
                <a:solidFill>
                  <a:srgbClr val="000000"/>
                </a:solidFill>
              </a:rPr>
              <a:t>HE PREFERS A COACH CALLED FERNANDO ALÁEZ </a:t>
            </a:r>
            <a:endParaRPr b="1" sz="2000">
              <a:solidFill>
                <a:srgbClr val="000000"/>
              </a:solidFill>
            </a:endParaRPr>
          </a:p>
        </p:txBody>
      </p:sp>
      <p:pic>
        <p:nvPicPr>
          <p:cNvPr id="139" name="Google Shape;13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4200" y="1580750"/>
            <a:ext cx="4346550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6"/>
          <p:cNvSpPr txBox="1"/>
          <p:nvPr>
            <p:ph type="title"/>
          </p:nvPr>
        </p:nvSpPr>
        <p:spPr>
          <a:xfrm>
            <a:off x="311700" y="158075"/>
            <a:ext cx="8520600" cy="108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500">
                <a:solidFill>
                  <a:srgbClr val="FF0000"/>
                </a:solidFill>
              </a:rPr>
              <a:t>HOW DOES HE FEEL WITH MANY MEDALS ?</a:t>
            </a:r>
            <a:endParaRPr b="1" sz="3500">
              <a:solidFill>
                <a:srgbClr val="FF0000"/>
              </a:solidFill>
            </a:endParaRPr>
          </a:p>
        </p:txBody>
      </p:sp>
      <p:sp>
        <p:nvSpPr>
          <p:cNvPr id="145" name="Google Shape;145;p26"/>
          <p:cNvSpPr txBox="1"/>
          <p:nvPr>
            <p:ph idx="1" type="body"/>
          </p:nvPr>
        </p:nvSpPr>
        <p:spPr>
          <a:xfrm>
            <a:off x="311700" y="1240275"/>
            <a:ext cx="8520600" cy="332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s" sz="2000">
                <a:solidFill>
                  <a:srgbClr val="000000"/>
                </a:solidFill>
              </a:rPr>
              <a:t>HE FEELS SO PROUD OF HIMSELF </a:t>
            </a:r>
            <a:endParaRPr b="1" sz="2000">
              <a:solidFill>
                <a:srgbClr val="000000"/>
              </a:solidFill>
            </a:endParaRPr>
          </a:p>
        </p:txBody>
      </p:sp>
      <p:pic>
        <p:nvPicPr>
          <p:cNvPr id="146" name="Google Shape;14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3450" y="1611225"/>
            <a:ext cx="4709699" cy="3532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2525" y="1611228"/>
            <a:ext cx="5022450" cy="35322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500">
                <a:solidFill>
                  <a:srgbClr val="FF0000"/>
                </a:solidFill>
              </a:rPr>
              <a:t>HOW OLD IS LUIS  ?</a:t>
            </a:r>
            <a:endParaRPr b="1" sz="3500">
              <a:solidFill>
                <a:srgbClr val="FF0000"/>
              </a:solidFill>
            </a:endParaRPr>
          </a:p>
        </p:txBody>
      </p:sp>
      <p:sp>
        <p:nvSpPr>
          <p:cNvPr id="153" name="Google Shape;153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s" sz="2000">
                <a:solidFill>
                  <a:srgbClr val="000000"/>
                </a:solidFill>
              </a:rPr>
              <a:t>HE IS 17 YEARS OLD</a:t>
            </a:r>
            <a:endParaRPr b="1" sz="2000">
              <a:solidFill>
                <a:srgbClr val="000000"/>
              </a:solidFill>
            </a:endParaRPr>
          </a:p>
        </p:txBody>
      </p:sp>
      <p:pic>
        <p:nvPicPr>
          <p:cNvPr id="154" name="Google Shape;15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10550" y="1152475"/>
            <a:ext cx="3711850" cy="4004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