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07916e7cc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07916e7cc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07916e7cc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07916e7cc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07916e7cc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07916e7cc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07916e7cc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07916e7cc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07916e7cc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07916e7cc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07916e7cc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07916e7cc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07916e7cc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07916e7cc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07916e7cc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07916e7cc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07916e7cc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07916e7cc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07916e7cc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07916e7cc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07916e7cc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07916e7cc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07916e7cc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07916e7cc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07916e7cc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07916e7cc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07916e7cc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07916e7cc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07916e7cc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07916e7cc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07916e7cc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07916e7cc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07916e7cc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07916e7cc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07916e7cc_1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07916e7cc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07916e7cc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07916e7cc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07916e7cc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807916e7cc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07916e7cc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07916e7cc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5cba7817e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5cba7817e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5.jpg"/><Relationship Id="rId5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2548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ANA GUERRA</a:t>
            </a:r>
            <a:endParaRPr/>
          </a:p>
        </p:txBody>
      </p:sp>
      <p:pic>
        <p:nvPicPr>
          <p:cNvPr descr="Ana Guerra - Cantantes Famosos - Contratación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0850" y="1986675"/>
            <a:ext cx="1889175" cy="1986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a Guerra dice que no cantaría con Maluma: &quot;Jamás voy a denigrar ..."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5600" y="2327950"/>
            <a:ext cx="3219675" cy="1986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tana, Ana Guerra - Lo Malo - YouTube"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559550"/>
            <a:ext cx="2375800" cy="198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291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How</a:t>
            </a:r>
            <a:r>
              <a:rPr lang="es">
                <a:solidFill>
                  <a:srgbClr val="000000"/>
                </a:solidFill>
              </a:rPr>
              <a:t> did you start to like music?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When I was a child I love the music and I listened to my parents and brothers </a:t>
            </a:r>
            <a:r>
              <a:rPr lang="es">
                <a:solidFill>
                  <a:srgbClr val="000000"/>
                </a:solidFill>
              </a:rPr>
              <a:t>singing</a:t>
            </a:r>
            <a:r>
              <a:rPr lang="es">
                <a:solidFill>
                  <a:srgbClr val="000000"/>
                </a:solidFill>
              </a:rPr>
              <a:t>. 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7088" y="2926288"/>
            <a:ext cx="2562225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688" y="3363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How</a:t>
            </a:r>
            <a:r>
              <a:rPr lang="es">
                <a:solidFill>
                  <a:srgbClr val="000000"/>
                </a:solidFill>
              </a:rPr>
              <a:t>, did you decided to introduce to “Operación Triunfo”?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Well, I decided  one day when I was 15 years old I looked to the TV and I saw a </a:t>
            </a:r>
            <a:r>
              <a:rPr lang="es">
                <a:solidFill>
                  <a:srgbClr val="000000"/>
                </a:solidFill>
              </a:rPr>
              <a:t>commercial</a:t>
            </a:r>
            <a:r>
              <a:rPr lang="es">
                <a:solidFill>
                  <a:srgbClr val="000000"/>
                </a:solidFill>
              </a:rPr>
              <a:t> that talks about an academy in </a:t>
            </a:r>
            <a:r>
              <a:rPr lang="es">
                <a:solidFill>
                  <a:srgbClr val="000000"/>
                </a:solidFill>
              </a:rPr>
              <a:t>which</a:t>
            </a:r>
            <a:r>
              <a:rPr lang="es">
                <a:solidFill>
                  <a:srgbClr val="000000"/>
                </a:solidFill>
              </a:rPr>
              <a:t> all the people that wanted could present to the academy and that seemed spectacular to my and from that day I knew I was going to the academy.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3925" y="3073500"/>
            <a:ext cx="2657102" cy="16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How</a:t>
            </a:r>
            <a:r>
              <a:rPr lang="es">
                <a:solidFill>
                  <a:srgbClr val="000000"/>
                </a:solidFill>
              </a:rPr>
              <a:t> did you </a:t>
            </a:r>
            <a:r>
              <a:rPr lang="es">
                <a:solidFill>
                  <a:srgbClr val="000000"/>
                </a:solidFill>
              </a:rPr>
              <a:t>feel</a:t>
            </a:r>
            <a:r>
              <a:rPr lang="es">
                <a:solidFill>
                  <a:srgbClr val="000000"/>
                </a:solidFill>
              </a:rPr>
              <a:t> when they told you that you had been </a:t>
            </a:r>
            <a:r>
              <a:rPr lang="es">
                <a:solidFill>
                  <a:srgbClr val="000000"/>
                </a:solidFill>
              </a:rPr>
              <a:t>accepted</a:t>
            </a:r>
            <a:r>
              <a:rPr lang="es">
                <a:solidFill>
                  <a:srgbClr val="000000"/>
                </a:solidFill>
              </a:rPr>
              <a:t> in the “Operación Triunfo” academy?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feel very </a:t>
            </a:r>
            <a:r>
              <a:rPr lang="es">
                <a:solidFill>
                  <a:srgbClr val="000000"/>
                </a:solidFill>
              </a:rPr>
              <a:t>excited</a:t>
            </a:r>
            <a:r>
              <a:rPr lang="es">
                <a:solidFill>
                  <a:srgbClr val="000000"/>
                </a:solidFill>
              </a:rPr>
              <a:t> and very happy.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5503" y="2571753"/>
            <a:ext cx="3159350" cy="21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When</a:t>
            </a:r>
            <a:r>
              <a:rPr lang="es">
                <a:solidFill>
                  <a:srgbClr val="000000"/>
                </a:solidFill>
              </a:rPr>
              <a:t> did you decide to dedicate yourself to the world of music?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decided when I knew that I have future in the world of the music.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4613" y="3157625"/>
            <a:ext cx="284797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465700" y="320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When</a:t>
            </a:r>
            <a:r>
              <a:rPr lang="es">
                <a:solidFill>
                  <a:srgbClr val="000000"/>
                </a:solidFill>
              </a:rPr>
              <a:t> you were little did you also like music as much as now?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Well, I love singing and also I love dancing at the same time, but I love more music now that when I was a child.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350" y="2309946"/>
            <a:ext cx="3832475" cy="236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474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When</a:t>
            </a:r>
            <a:r>
              <a:rPr lang="es">
                <a:solidFill>
                  <a:srgbClr val="000000"/>
                </a:solidFill>
              </a:rPr>
              <a:t> you where a child did your parents see potential in you?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My parents told me all the time that I had future in the world of the music, but I don’t believe them. But </a:t>
            </a:r>
            <a:r>
              <a:rPr lang="es">
                <a:solidFill>
                  <a:srgbClr val="000000"/>
                </a:solidFill>
              </a:rPr>
              <a:t>now</a:t>
            </a:r>
            <a:r>
              <a:rPr lang="es">
                <a:solidFill>
                  <a:srgbClr val="000000"/>
                </a:solidFill>
              </a:rPr>
              <a:t> I know that my parents had all the reason.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9300" y="2571750"/>
            <a:ext cx="3124200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613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Which</a:t>
            </a:r>
            <a:r>
              <a:rPr lang="es">
                <a:solidFill>
                  <a:srgbClr val="000000"/>
                </a:solidFill>
              </a:rPr>
              <a:t> was your objective when you where in the academy?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don’t had an objective in the academy.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450" y="2448550"/>
            <a:ext cx="3955848" cy="22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699" y="74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Which</a:t>
            </a:r>
            <a:r>
              <a:rPr lang="es">
                <a:solidFill>
                  <a:srgbClr val="000000"/>
                </a:solidFill>
              </a:rPr>
              <a:t> was your best moment in your musical career? And your worst moment?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Well, I don’t had best moment and </a:t>
            </a:r>
            <a:r>
              <a:rPr lang="es">
                <a:solidFill>
                  <a:srgbClr val="000000"/>
                </a:solidFill>
              </a:rPr>
              <a:t>worst</a:t>
            </a:r>
            <a:r>
              <a:rPr lang="es">
                <a:solidFill>
                  <a:srgbClr val="000000"/>
                </a:solidFill>
              </a:rPr>
              <a:t> moment but i think that my best moment was when they told me that i was </a:t>
            </a:r>
            <a:r>
              <a:rPr lang="es">
                <a:solidFill>
                  <a:srgbClr val="000000"/>
                </a:solidFill>
              </a:rPr>
              <a:t>accepted</a:t>
            </a:r>
            <a:r>
              <a:rPr lang="es">
                <a:solidFill>
                  <a:srgbClr val="000000"/>
                </a:solidFill>
              </a:rPr>
              <a:t> in the academy. And my </a:t>
            </a:r>
            <a:r>
              <a:rPr lang="es">
                <a:solidFill>
                  <a:srgbClr val="000000"/>
                </a:solidFill>
              </a:rPr>
              <a:t>worst</a:t>
            </a:r>
            <a:r>
              <a:rPr lang="es">
                <a:solidFill>
                  <a:srgbClr val="000000"/>
                </a:solidFill>
              </a:rPr>
              <a:t> </a:t>
            </a:r>
            <a:r>
              <a:rPr lang="es">
                <a:solidFill>
                  <a:srgbClr val="000000"/>
                </a:solidFill>
              </a:rPr>
              <a:t>moment</a:t>
            </a:r>
            <a:r>
              <a:rPr lang="es">
                <a:solidFill>
                  <a:srgbClr val="000000"/>
                </a:solidFill>
              </a:rPr>
              <a:t> was when I went away of the </a:t>
            </a:r>
            <a:r>
              <a:rPr lang="es">
                <a:solidFill>
                  <a:srgbClr val="000000"/>
                </a:solidFill>
              </a:rPr>
              <a:t>academy</a:t>
            </a:r>
            <a:r>
              <a:rPr lang="es">
                <a:solidFill>
                  <a:srgbClr val="000000"/>
                </a:solidFill>
              </a:rPr>
              <a:t>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5" name="Google Shape;10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650" y="2340750"/>
            <a:ext cx="1724775" cy="258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89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Could you tell me </a:t>
            </a:r>
            <a:r>
              <a:rPr b="1" lang="es">
                <a:solidFill>
                  <a:srgbClr val="000000"/>
                </a:solidFill>
              </a:rPr>
              <a:t>which</a:t>
            </a:r>
            <a:r>
              <a:rPr lang="es">
                <a:solidFill>
                  <a:srgbClr val="000000"/>
                </a:solidFill>
              </a:rPr>
              <a:t> was your reaction when you know that you had been admitted in the academy?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My reaction was that when I knew that the first thing I did was that I started to jump and shout a lot.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9946" y="2571750"/>
            <a:ext cx="3864475" cy="246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Why</a:t>
            </a:r>
            <a:r>
              <a:rPr lang="es">
                <a:solidFill>
                  <a:srgbClr val="000000"/>
                </a:solidFill>
              </a:rPr>
              <a:t> you dedicate to the world music?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Well, I dedicate to the </a:t>
            </a:r>
            <a:r>
              <a:rPr lang="es">
                <a:solidFill>
                  <a:srgbClr val="000000"/>
                </a:solidFill>
              </a:rPr>
              <a:t>world</a:t>
            </a:r>
            <a:r>
              <a:rPr lang="es">
                <a:solidFill>
                  <a:srgbClr val="000000"/>
                </a:solidFill>
              </a:rPr>
              <a:t> of the music </a:t>
            </a:r>
            <a:r>
              <a:rPr lang="es">
                <a:solidFill>
                  <a:srgbClr val="000000"/>
                </a:solidFill>
              </a:rPr>
              <a:t>because</a:t>
            </a:r>
            <a:r>
              <a:rPr lang="es">
                <a:solidFill>
                  <a:srgbClr val="000000"/>
                </a:solidFill>
              </a:rPr>
              <a:t> I love the music. And music is all for me.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7" name="Google Shape;1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2325" y="3165725"/>
            <a:ext cx="2724150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311700" y="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Why</a:t>
            </a:r>
            <a:r>
              <a:rPr lang="es">
                <a:solidFill>
                  <a:srgbClr val="000000"/>
                </a:solidFill>
              </a:rPr>
              <a:t> do you like music?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like music because I love all the </a:t>
            </a:r>
            <a:r>
              <a:rPr lang="es">
                <a:solidFill>
                  <a:srgbClr val="000000"/>
                </a:solidFill>
              </a:rPr>
              <a:t>things</a:t>
            </a:r>
            <a:r>
              <a:rPr lang="es">
                <a:solidFill>
                  <a:srgbClr val="000000"/>
                </a:solidFill>
              </a:rPr>
              <a:t> hata form music.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5125" y="1755575"/>
            <a:ext cx="1930825" cy="26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Why</a:t>
            </a:r>
            <a:r>
              <a:rPr lang="es">
                <a:solidFill>
                  <a:srgbClr val="000000"/>
                </a:solidFill>
              </a:rPr>
              <a:t> don’t you have any family member who is dedicated to music?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think that I don’t </a:t>
            </a:r>
            <a:r>
              <a:rPr lang="es">
                <a:solidFill>
                  <a:srgbClr val="000000"/>
                </a:solidFill>
              </a:rPr>
              <a:t>have</a:t>
            </a:r>
            <a:r>
              <a:rPr lang="es">
                <a:solidFill>
                  <a:srgbClr val="000000"/>
                </a:solidFill>
              </a:rPr>
              <a:t> a familiar that dedicated to music is because to any of my </a:t>
            </a:r>
            <a:r>
              <a:rPr lang="es">
                <a:solidFill>
                  <a:srgbClr val="000000"/>
                </a:solidFill>
              </a:rPr>
              <a:t>family</a:t>
            </a:r>
            <a:r>
              <a:rPr lang="es">
                <a:solidFill>
                  <a:srgbClr val="000000"/>
                </a:solidFill>
              </a:rPr>
              <a:t> like a lot of music.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125" y="3079950"/>
            <a:ext cx="3042350" cy="180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Who</a:t>
            </a:r>
            <a:r>
              <a:rPr lang="es">
                <a:solidFill>
                  <a:srgbClr val="000000"/>
                </a:solidFill>
              </a:rPr>
              <a:t> convinced to start singing and dancing?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My parents convinced to me when </a:t>
            </a:r>
            <a:r>
              <a:rPr lang="es">
                <a:solidFill>
                  <a:srgbClr val="000000"/>
                </a:solidFill>
              </a:rPr>
              <a:t>they</a:t>
            </a:r>
            <a:r>
              <a:rPr lang="es">
                <a:solidFill>
                  <a:srgbClr val="000000"/>
                </a:solidFill>
              </a:rPr>
              <a:t> told </a:t>
            </a:r>
            <a:r>
              <a:rPr lang="es">
                <a:solidFill>
                  <a:srgbClr val="000000"/>
                </a:solidFill>
              </a:rPr>
              <a:t>that</a:t>
            </a:r>
            <a:r>
              <a:rPr lang="es">
                <a:solidFill>
                  <a:srgbClr val="000000"/>
                </a:solidFill>
              </a:rPr>
              <a:t> I had potencial.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35" name="Google Shape;1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9988" y="2892475"/>
            <a:ext cx="2733675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Who</a:t>
            </a:r>
            <a:r>
              <a:rPr lang="es">
                <a:solidFill>
                  <a:srgbClr val="000000"/>
                </a:solidFill>
              </a:rPr>
              <a:t> help you to compose your songs?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That depends on </a:t>
            </a:r>
            <a:r>
              <a:rPr lang="es">
                <a:solidFill>
                  <a:srgbClr val="000000"/>
                </a:solidFill>
              </a:rPr>
              <a:t>everything</a:t>
            </a:r>
            <a:r>
              <a:rPr lang="es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1" name="Google Shape;14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227" y="2709847"/>
            <a:ext cx="3289050" cy="1859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Who</a:t>
            </a:r>
            <a:r>
              <a:rPr lang="es">
                <a:solidFill>
                  <a:srgbClr val="000000"/>
                </a:solidFill>
              </a:rPr>
              <a:t> support you in your bad moments?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In my bad moments all my family give me support.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7" name="Google Shape;14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725" y="3119525"/>
            <a:ext cx="2724150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What</a:t>
            </a:r>
            <a:r>
              <a:rPr lang="es">
                <a:solidFill>
                  <a:srgbClr val="000000"/>
                </a:solidFill>
              </a:rPr>
              <a:t> did your family tell to you when they know that you were </a:t>
            </a:r>
            <a:r>
              <a:rPr lang="es">
                <a:solidFill>
                  <a:srgbClr val="000000"/>
                </a:solidFill>
              </a:rPr>
              <a:t>accepted</a:t>
            </a:r>
            <a:r>
              <a:rPr lang="es">
                <a:solidFill>
                  <a:srgbClr val="000000"/>
                </a:solidFill>
              </a:rPr>
              <a:t> in the academy?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They told me that they are very proud of me.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53" name="Google Shape;15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0438" y="3311625"/>
            <a:ext cx="284797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311700" y="752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When you </a:t>
            </a:r>
            <a:r>
              <a:rPr lang="es">
                <a:solidFill>
                  <a:srgbClr val="000000"/>
                </a:solidFill>
              </a:rPr>
              <a:t>were</a:t>
            </a:r>
            <a:r>
              <a:rPr lang="es">
                <a:solidFill>
                  <a:srgbClr val="000000"/>
                </a:solidFill>
              </a:rPr>
              <a:t> discouraged, </a:t>
            </a:r>
            <a:r>
              <a:rPr b="1" lang="es">
                <a:solidFill>
                  <a:srgbClr val="000000"/>
                </a:solidFill>
              </a:rPr>
              <a:t>what</a:t>
            </a:r>
            <a:r>
              <a:rPr lang="es">
                <a:solidFill>
                  <a:srgbClr val="000000"/>
                </a:solidFill>
              </a:rPr>
              <a:t> do you tell to yourself to cheer you up?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thought in my family and very good things.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59" name="Google Shape;15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7925" y="2756550"/>
            <a:ext cx="2676125" cy="19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/>
          <p:nvPr>
            <p:ph idx="1" type="body"/>
          </p:nvPr>
        </p:nvSpPr>
        <p:spPr>
          <a:xfrm>
            <a:off x="311700" y="397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What</a:t>
            </a:r>
            <a:r>
              <a:rPr lang="es">
                <a:solidFill>
                  <a:srgbClr val="000000"/>
                </a:solidFill>
              </a:rPr>
              <a:t> is the thing you like more in this world?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Te thing that I like more in this world is do things with my family.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65" name="Google Shape;1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1725" y="2359100"/>
            <a:ext cx="1977525" cy="258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idx="1" type="body"/>
          </p:nvPr>
        </p:nvSpPr>
        <p:spPr>
          <a:xfrm>
            <a:off x="142300" y="863538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Where</a:t>
            </a:r>
            <a:r>
              <a:rPr lang="es">
                <a:solidFill>
                  <a:srgbClr val="000000"/>
                </a:solidFill>
              </a:rPr>
              <a:t> do you live?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lived in Canarias. 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1" name="Google Shape;1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2050" y="2195525"/>
            <a:ext cx="4124000" cy="22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Where</a:t>
            </a:r>
            <a:r>
              <a:rPr lang="es">
                <a:solidFill>
                  <a:srgbClr val="000000"/>
                </a:solidFill>
              </a:rPr>
              <a:t> do you grew up?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I grew up in a litte village of Canarias.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77" name="Google Shape;17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9925" y="2695925"/>
            <a:ext cx="4058975" cy="217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Genoveva: </a:t>
            </a:r>
            <a:r>
              <a:rPr b="1" lang="es">
                <a:solidFill>
                  <a:srgbClr val="000000"/>
                </a:solidFill>
              </a:rPr>
              <a:t>Where</a:t>
            </a:r>
            <a:r>
              <a:rPr lang="es">
                <a:solidFill>
                  <a:srgbClr val="000000"/>
                </a:solidFill>
              </a:rPr>
              <a:t> live your parents and your family?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>
                <a:solidFill>
                  <a:srgbClr val="000000"/>
                </a:solidFill>
              </a:rPr>
              <a:t>Ana: My family and parents live in Andalucía.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83" name="Google Shape;1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1450" y="2865025"/>
            <a:ext cx="2857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FF"/>
                </a:solidFill>
              </a:rPr>
              <a:t>THE END</a:t>
            </a: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