
<file path=[Content_Types].xml><?xml version="1.0" encoding="utf-8"?>
<Types xmlns="http://schemas.openxmlformats.org/package/2006/content-types">
  <Default Extension="mp3" ContentType="audio/mpeg"/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12192000" cy="6858000"/>
  <p:notesSz cx="6858000" cy="9144000"/>
  <p:photoAlbum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7" d="100"/>
          <a:sy n="47" d="100"/>
        </p:scale>
        <p:origin x="74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BAB66-7641-42D7-8AEC-21AA9151F083}" type="datetimeFigureOut">
              <a:rPr lang="es-ES" smtClean="0"/>
              <a:t>03/06/2020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53E1-3294-48D9-90EA-E744B06DBC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6385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BAB66-7641-42D7-8AEC-21AA9151F083}" type="datetimeFigureOut">
              <a:rPr lang="es-ES" smtClean="0"/>
              <a:t>03/06/2020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53E1-3294-48D9-90EA-E744B06DBC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9455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BAB66-7641-42D7-8AEC-21AA9151F083}" type="datetimeFigureOut">
              <a:rPr lang="es-ES" smtClean="0"/>
              <a:t>03/06/2020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53E1-3294-48D9-90EA-E744B06DBC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405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BAB66-7641-42D7-8AEC-21AA9151F083}" type="datetimeFigureOut">
              <a:rPr lang="es-ES" smtClean="0"/>
              <a:t>03/06/2020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53E1-3294-48D9-90EA-E744B06DBC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0698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BAB66-7641-42D7-8AEC-21AA9151F083}" type="datetimeFigureOut">
              <a:rPr lang="es-ES" smtClean="0"/>
              <a:t>03/06/2020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53E1-3294-48D9-90EA-E744B06DBC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734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BAB66-7641-42D7-8AEC-21AA9151F083}" type="datetimeFigureOut">
              <a:rPr lang="es-ES" smtClean="0"/>
              <a:t>03/06/2020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53E1-3294-48D9-90EA-E744B06DBC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732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BAB66-7641-42D7-8AEC-21AA9151F083}" type="datetimeFigureOut">
              <a:rPr lang="es-ES" smtClean="0"/>
              <a:t>03/06/2020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53E1-3294-48D9-90EA-E744B06DBC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1569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BAB66-7641-42D7-8AEC-21AA9151F083}" type="datetimeFigureOut">
              <a:rPr lang="es-ES" smtClean="0"/>
              <a:t>03/06/2020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53E1-3294-48D9-90EA-E744B06DBC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5524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BAB66-7641-42D7-8AEC-21AA9151F083}" type="datetimeFigureOut">
              <a:rPr lang="es-ES" smtClean="0"/>
              <a:t>03/06/2020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53E1-3294-48D9-90EA-E744B06DBC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0654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BAB66-7641-42D7-8AEC-21AA9151F083}" type="datetimeFigureOut">
              <a:rPr lang="es-ES" smtClean="0"/>
              <a:t>03/06/2020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53E1-3294-48D9-90EA-E744B06DBC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3915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BAB66-7641-42D7-8AEC-21AA9151F083}" type="datetimeFigureOut">
              <a:rPr lang="es-ES" smtClean="0"/>
              <a:t>03/06/2020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553E1-3294-48D9-90EA-E744B06DBC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7230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BAB66-7641-42D7-8AEC-21AA9151F083}" type="datetimeFigureOut">
              <a:rPr lang="es-ES" smtClean="0"/>
              <a:t>03/06/2020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553E1-3294-48D9-90EA-E744B06DBC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92067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hyperlink" Target="https://www.google.com/search?rlz=1C1PRFI_enES882ES882&amp;q=Millie+Bobby+Brown&amp;stick=H4sIAAAAAAAAAOPgE-LVT9c3NEwuNi00NEs2V-LWz9U3MDQsyjDJrdIyyU620k_LTC7JzM9LzIkvzcssSy0qTkUSSs5ILEpMLkktsirISaxMTVFIqlzEKuSbmZOTmarglJ-UVKngVJRfnreDlREAo0t-u2wAAAA&amp;sa=X&amp;ved=2ahUKEwippJn4rNHpAhUXHMAKHVQFCVsQmxMoATAmegQIBxAD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5" Type="http://schemas.openxmlformats.org/officeDocument/2006/relationships/image" Target="../media/image1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4.wma"/><Relationship Id="rId7" Type="http://schemas.openxmlformats.org/officeDocument/2006/relationships/image" Target="../media/image4.jpg"/><Relationship Id="rId2" Type="http://schemas.openxmlformats.org/officeDocument/2006/relationships/audio" Target="../media/media3.wma"/><Relationship Id="rId1" Type="http://schemas.microsoft.com/office/2007/relationships/media" Target="../media/media3.wma"/><Relationship Id="rId6" Type="http://schemas.openxmlformats.org/officeDocument/2006/relationships/image" Target="../media/image3.jpe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.wma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6.wma"/><Relationship Id="rId7" Type="http://schemas.openxmlformats.org/officeDocument/2006/relationships/image" Target="../media/image6.jpg"/><Relationship Id="rId2" Type="http://schemas.openxmlformats.org/officeDocument/2006/relationships/audio" Target="../media/media5.wma"/><Relationship Id="rId1" Type="http://schemas.microsoft.com/office/2007/relationships/media" Target="../media/media5.wma"/><Relationship Id="rId6" Type="http://schemas.openxmlformats.org/officeDocument/2006/relationships/image" Target="../media/image5.jpe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6.wma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8.wma"/><Relationship Id="rId7" Type="http://schemas.openxmlformats.org/officeDocument/2006/relationships/image" Target="../media/image8.jpg"/><Relationship Id="rId2" Type="http://schemas.openxmlformats.org/officeDocument/2006/relationships/audio" Target="../media/media7.wma"/><Relationship Id="rId1" Type="http://schemas.microsoft.com/office/2007/relationships/media" Target="../media/media7.wma"/><Relationship Id="rId6" Type="http://schemas.openxmlformats.org/officeDocument/2006/relationships/image" Target="../media/image7.jpe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8.wma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10.wma"/><Relationship Id="rId7" Type="http://schemas.openxmlformats.org/officeDocument/2006/relationships/image" Target="../media/image10.jpg"/><Relationship Id="rId2" Type="http://schemas.openxmlformats.org/officeDocument/2006/relationships/audio" Target="../media/media9.wma"/><Relationship Id="rId1" Type="http://schemas.microsoft.com/office/2007/relationships/media" Target="../media/media9.wma"/><Relationship Id="rId6" Type="http://schemas.openxmlformats.org/officeDocument/2006/relationships/image" Target="../media/image9.jpe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0.wma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12.wma"/><Relationship Id="rId7" Type="http://schemas.openxmlformats.org/officeDocument/2006/relationships/image" Target="../media/image12.jpg"/><Relationship Id="rId2" Type="http://schemas.openxmlformats.org/officeDocument/2006/relationships/audio" Target="../media/media11.wma"/><Relationship Id="rId1" Type="http://schemas.microsoft.com/office/2007/relationships/media" Target="../media/media11.wma"/><Relationship Id="rId6" Type="http://schemas.openxmlformats.org/officeDocument/2006/relationships/image" Target="../media/image11.jpe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2.wma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wma"/><Relationship Id="rId1" Type="http://schemas.microsoft.com/office/2007/relationships/media" Target="../media/media13.wma"/><Relationship Id="rId5" Type="http://schemas.openxmlformats.org/officeDocument/2006/relationships/image" Target="../media/image1.pn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 smtClean="0"/>
              <a:t>Intreview</a:t>
            </a:r>
            <a:r>
              <a:rPr lang="es-ES" dirty="0" smtClean="0"/>
              <a:t> ELEVEN- </a:t>
            </a:r>
            <a:r>
              <a:rPr lang="es-ES" u="sng" dirty="0" err="1">
                <a:hlinkClick r:id="rId4"/>
              </a:rPr>
              <a:t>Millie</a:t>
            </a:r>
            <a:r>
              <a:rPr lang="es-ES" u="sng" dirty="0">
                <a:hlinkClick r:id="rId4"/>
              </a:rPr>
              <a:t> Bobby Brown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por Daniela Torres</a:t>
            </a:r>
            <a:endParaRPr lang="es-ES" dirty="0"/>
          </a:p>
        </p:txBody>
      </p:sp>
      <p:pic>
        <p:nvPicPr>
          <p:cNvPr id="4" name="Stranger Things Soundtrack Main Theme (Extended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412511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01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87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1"/>
          <p:cNvPicPr>
            <a:picLocks noGrp="1" noChangeAspect="1"/>
          </p:cNvPicPr>
          <p:nvPr isPhoto="1"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051" y="0"/>
            <a:ext cx="362585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34148" y="2100617"/>
            <a:ext cx="1653701" cy="165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1103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4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2"/>
          <p:cNvPicPr>
            <a:picLocks noGrp="1" noChangeAspect="1"/>
          </p:cNvPicPr>
          <p:nvPr isPhoto="1"/>
        </p:nvPicPr>
        <p:blipFill>
          <a:blip r:embed="rId6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32" y="0"/>
            <a:ext cx="388143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934" y="600075"/>
            <a:ext cx="6045958" cy="565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97645" y="291958"/>
            <a:ext cx="1408325" cy="1408325"/>
          </a:xfrm>
          <a:prstGeom prst="rect">
            <a:avLst/>
          </a:prstGeom>
        </p:spPr>
      </p:pic>
      <p:pic>
        <p:nvPicPr>
          <p:cNvPr id="7" name="Sonido grabado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418161" y="600075"/>
            <a:ext cx="1228299" cy="122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67173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54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3"/>
          <p:cNvPicPr>
            <a:picLocks noGrp="1" noChangeAspect="1"/>
          </p:cNvPicPr>
          <p:nvPr isPhoto="1"/>
        </p:nvPicPr>
        <p:blipFill>
          <a:blip r:embed="rId6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42" y="0"/>
            <a:ext cx="400208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943" y="101991"/>
            <a:ext cx="4678680" cy="6400800"/>
          </a:xfrm>
          <a:prstGeom prst="rect">
            <a:avLst/>
          </a:prstGeom>
        </p:spPr>
      </p:pic>
      <p:pic>
        <p:nvPicPr>
          <p:cNvPr id="3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8941" y="101991"/>
            <a:ext cx="1326524" cy="1326524"/>
          </a:xfrm>
          <a:prstGeom prst="rect">
            <a:avLst/>
          </a:prstGeom>
        </p:spPr>
      </p:pic>
      <p:pic>
        <p:nvPicPr>
          <p:cNvPr id="4" name="Sonido grabado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69736" y="101991"/>
            <a:ext cx="1184856" cy="118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37159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6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4"/>
          <p:cNvPicPr>
            <a:picLocks noGrp="1" noChangeAspect="1"/>
          </p:cNvPicPr>
          <p:nvPr isPhoto="1"/>
        </p:nvPicPr>
        <p:blipFill>
          <a:blip r:embed="rId6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11" y="0"/>
            <a:ext cx="377825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394" y="0"/>
            <a:ext cx="4118919" cy="6858000"/>
          </a:xfrm>
          <a:prstGeom prst="rect">
            <a:avLst/>
          </a:prstGeom>
        </p:spPr>
      </p:pic>
      <p:pic>
        <p:nvPicPr>
          <p:cNvPr id="6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72291" y="0"/>
            <a:ext cx="1566839" cy="1566839"/>
          </a:xfrm>
          <a:prstGeom prst="rect">
            <a:avLst/>
          </a:prstGeom>
        </p:spPr>
      </p:pic>
      <p:pic>
        <p:nvPicPr>
          <p:cNvPr id="7" name="Sonido grabado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472518" y="94130"/>
            <a:ext cx="1057835" cy="105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49505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52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6"/>
          <p:cNvPicPr>
            <a:picLocks noGrp="1" noChangeAspect="1"/>
          </p:cNvPicPr>
          <p:nvPr isPhoto="1"/>
        </p:nvPicPr>
        <p:blipFill>
          <a:blip r:embed="rId6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623" y="0"/>
            <a:ext cx="38735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945" y="0"/>
            <a:ext cx="3661414" cy="6858000"/>
          </a:xfrm>
          <a:prstGeom prst="rect">
            <a:avLst/>
          </a:prstGeom>
        </p:spPr>
      </p:pic>
      <p:pic>
        <p:nvPicPr>
          <p:cNvPr id="6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1081" y="799298"/>
            <a:ext cx="1089212" cy="1089212"/>
          </a:xfrm>
          <a:prstGeom prst="rect">
            <a:avLst/>
          </a:prstGeom>
        </p:spPr>
      </p:pic>
      <p:pic>
        <p:nvPicPr>
          <p:cNvPr id="7" name="Sonido grabado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470970" y="376517"/>
            <a:ext cx="1380565" cy="138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960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81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7"/>
          <p:cNvPicPr>
            <a:picLocks noGrp="1" noChangeAspect="1"/>
          </p:cNvPicPr>
          <p:nvPr isPhoto="1"/>
        </p:nvPicPr>
        <p:blipFill>
          <a:blip r:embed="rId6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465" y="0"/>
            <a:ext cx="361315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70" y="0"/>
            <a:ext cx="5122843" cy="6858000"/>
          </a:xfrm>
          <a:prstGeom prst="rect">
            <a:avLst/>
          </a:prstGeom>
        </p:spPr>
      </p:pic>
      <p:pic>
        <p:nvPicPr>
          <p:cNvPr id="4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01925" y="295836"/>
            <a:ext cx="1138517" cy="1138517"/>
          </a:xfrm>
          <a:prstGeom prst="rect">
            <a:avLst/>
          </a:prstGeom>
        </p:spPr>
      </p:pic>
      <p:pic>
        <p:nvPicPr>
          <p:cNvPr id="7" name="Sonido grabado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92976" y="161365"/>
            <a:ext cx="1272988" cy="1272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0720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4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16" y="0"/>
            <a:ext cx="274796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007" y="0"/>
            <a:ext cx="7008993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54745" y="379828"/>
            <a:ext cx="1336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 foto queda así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42571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9"/>
          <p:cNvPicPr>
            <a:picLocks noGrp="1" noChangeAspect="1"/>
          </p:cNvPicPr>
          <p:nvPr isPhoto="1"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513" y="0"/>
            <a:ext cx="348138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09483" y="667871"/>
            <a:ext cx="1250576" cy="125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6282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</TotalTime>
  <Words>12</Words>
  <Application>Microsoft Office PowerPoint</Application>
  <PresentationFormat>Panorámica</PresentationFormat>
  <Paragraphs>3</Paragraphs>
  <Slides>9</Slides>
  <Notes>0</Notes>
  <HiddenSlides>0</HiddenSlides>
  <MMClips>13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de Office</vt:lpstr>
      <vt:lpstr>Intreview ELEVEN- Millie Bobby Brown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Entrevista a ONCE - Millie Bobby Brown</dc:title>
  <dc:creator>RAUL</dc:creator>
  <cp:lastModifiedBy>RAUL</cp:lastModifiedBy>
  <cp:revision>22</cp:revision>
  <dcterms:created xsi:type="dcterms:W3CDTF">2020-05-26T10:46:47Z</dcterms:created>
  <dcterms:modified xsi:type="dcterms:W3CDTF">2020-06-03T21:51:22Z</dcterms:modified>
</cp:coreProperties>
</file>