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Chewy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36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6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Chewy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5a3155f7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5a3155f7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5a3155f7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5a3155f7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5a3155f7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5a3155f7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5a3155f72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5a3155f72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5a3155f72_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5a3155f72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5a3155f72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5a3155f72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5a3155f72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5a3155f72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85a3155f72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85a3155f72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5a3155f72_2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5a3155f72_2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5a3155f72_2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85a3155f72_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5a3155f72_2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5a3155f72_2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5a3155f72_2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5a3155f72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5a3155f72_2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5a3155f72_2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5a3155f72_2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5a3155f72_2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85a3155f72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85a3155f72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5a3155f72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5a3155f72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5a3155f72_2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5a3155f72_2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85a3155f72_2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85a3155f72_2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85a3155f72_2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85a3155f72_2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5a3155f72_2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85a3155f72_2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85a3155f72_2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85a3155f72_2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85a3155f72_2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85a3155f72_2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5a3155f72_2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5a3155f72_2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 rot="-889942">
            <a:off x="-612499" y="480076"/>
            <a:ext cx="5152900" cy="916803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SOFIA CARSON:</a:t>
            </a:r>
            <a:endParaRPr b="1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78235">
            <a:off x="3401000" y="2392687"/>
            <a:ext cx="2078225" cy="259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82157">
            <a:off x="1086827" y="1919475"/>
            <a:ext cx="2452401" cy="3065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0099" y="284674"/>
            <a:ext cx="3170500" cy="317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231125" y="230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300">
                <a:latin typeface="Chewy"/>
                <a:ea typeface="Chewy"/>
                <a:cs typeface="Chewy"/>
                <a:sym typeface="Chewy"/>
              </a:rPr>
              <a:t>INTRODUCTION</a:t>
            </a:r>
            <a:endParaRPr b="1" sz="33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405700" y="1085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900">
                <a:latin typeface="Chewy"/>
                <a:ea typeface="Chewy"/>
                <a:cs typeface="Chewy"/>
                <a:sym typeface="Chewy"/>
              </a:rPr>
              <a:t>Interviewer - Hello Sofia, today we are going to talk with you and ask you some questions about your film career and also about your personal life. All right, are you ready?</a:t>
            </a:r>
            <a:endParaRPr b="1" sz="19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 sz="1900">
                <a:latin typeface="Chewy"/>
                <a:ea typeface="Chewy"/>
                <a:cs typeface="Chewy"/>
                <a:sym typeface="Chewy"/>
              </a:rPr>
              <a:t>Sofia - Okay, let’s go for it. </a:t>
            </a:r>
            <a:endParaRPr b="1" sz="19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85499">
            <a:off x="4969202" y="2229552"/>
            <a:ext cx="2275150" cy="279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927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 - When did you decide you wanted to be an actress?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Since I was little, I loved singing and dancing and when I grew up a little bit and realized that I could combine it with acting, I knew that it was my dream.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7825" y="2645600"/>
            <a:ext cx="3453200" cy="229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45945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Why did you decide to become an actress?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I decided to become an actress because it was my way of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expressing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myself and isolating myself from the real life when I need it.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How did you get started performing movies and series?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Disney Channel talked to me to perform a small role and since that moment I started doing more and more movies and series.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65425" y="1185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Where did you recorded your first movie or serie?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Well, in the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first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serie I recorded was the serie “Austin and Ally” And the first movie was “Descendants”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6775" y="2160000"/>
            <a:ext cx="2007975" cy="243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How did you feel in the first movie you filmed?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I was very excited but also a little bit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afraid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and nervous. But when we started filming the director and the other actors made my job very easy that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all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the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nerves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went out.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Which is your favourite movie or series you have recorded?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Of Course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, my favourite movies were Descendants ones, because I met really good friends and because the story of  the movie is amazing.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Where was the most beautiful place in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which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you have filmed a movie?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Almost all of the places where we filmed Descendants movie, but if I have to choose one, the castle of the last scene of the first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Descendants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movie was amazing and my favourite.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Between the characters you performed, who was your favourite?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So, continuing with Descendants movie performing Evie’s character was an incredible experience but it was also very difficult but satisfactory.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Without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any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doubt, it was my favourite character I had perform.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>
            <p:ph idx="1" type="body"/>
          </p:nvPr>
        </p:nvSpPr>
        <p:spPr>
          <a:xfrm>
            <a:off x="244550" y="333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Which was the most difficult dialogue to learn?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Since my first serie I had a great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facility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for learning the dialogues of the movies and series and this never was a problem for me, so I don’t know which was the most difficult dialog for learn.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12" name="Google Shape;11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94706">
            <a:off x="3066001" y="1763049"/>
            <a:ext cx="3204023" cy="320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What do you do when you finish filming a movie?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When we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finished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the last scene all the time claps and not that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evening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but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the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following we went to a restaurant and we danced and had a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great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time for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celebrating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the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movie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Where do you practice all the dances of the musicals you have performed?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First, we meet 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choreographer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individually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so everyone can learn perfectly the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choreography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. Then we practice again with the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choreographer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but all together. And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finally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before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filming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we practice again with the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choreographer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in the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place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we are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going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to film until the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choreographer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said that is perfect.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- With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which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actress would you like to to act?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Ufffffff… I don’t know exactly, but I would like to act with Angelina Jolie or Keira Knightley maybe… I don’t know but I just want to continue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doing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movies.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275" y="2659051"/>
            <a:ext cx="2881825" cy="182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When did you noticed that you were becoming such an important actress? 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When people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started to stop me on the street to ask me for photos, autographs...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- Which is your favourite part of 3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Descendants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movie?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My favourite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part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of Descendants 3 is when in the movie Mal gives the prince the spelled cookies, that would be my favourite moment on the movie. 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Why did the director of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Descendants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movie change your character after a few months?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I think he changed the roles because I was better at playing Evie and Sarah was better at Audrey.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44" name="Google Shape;1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476" y="2665626"/>
            <a:ext cx="2860075" cy="190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When have you filmed your last movie or serie?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The last movie I made was Descendants 3.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And now some personal questions.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55" name="Google Shape;15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128" y="322303"/>
            <a:ext cx="3343175" cy="216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3452" y="2217348"/>
            <a:ext cx="2537650" cy="164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7950" y="3646125"/>
            <a:ext cx="1922775" cy="124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Who inspired you when you were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young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I was inspired by all the people who liked to sing and dance like me. 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Who is the most important person in your life?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The most important person in my life is my mother and my father.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And</a:t>
            </a:r>
            <a:r>
              <a:rPr b="1" lang="es">
                <a:latin typeface="Chewy"/>
                <a:ea typeface="Chewy"/>
                <a:cs typeface="Chewy"/>
                <a:sym typeface="Chewy"/>
              </a:rPr>
              <a:t> why is your mother and your father the most important person in your life?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Because they are my parents and also because they have also been protecting and helping me.  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/>
          <p:nvPr>
            <p:ph idx="1" type="body"/>
          </p:nvPr>
        </p:nvSpPr>
        <p:spPr>
          <a:xfrm>
            <a:off x="311700" y="7764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Interviewer- How did you react to the death of your friend Cameron Boyce?</a:t>
            </a:r>
            <a:endParaRPr b="1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s">
                <a:latin typeface="Chewy"/>
                <a:ea typeface="Chewy"/>
                <a:cs typeface="Chewy"/>
                <a:sym typeface="Chewy"/>
              </a:rPr>
              <a:t>Sofia- Well, like all his friends we were very sad because he was a very good person and also a very special person...</a:t>
            </a:r>
            <a:endParaRPr b="1"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6"/>
          <p:cNvSpPr txBox="1"/>
          <p:nvPr>
            <p:ph idx="1" type="body"/>
          </p:nvPr>
        </p:nvSpPr>
        <p:spPr>
          <a:xfrm>
            <a:off x="257975" y="21600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200">
                <a:latin typeface="Chewy"/>
                <a:ea typeface="Chewy"/>
                <a:cs typeface="Chewy"/>
                <a:sym typeface="Chewy"/>
              </a:rPr>
              <a:t>Interviewer- Thanks Sofia for your sincerity, and now we said </a:t>
            </a:r>
            <a:r>
              <a:rPr b="1" lang="es" sz="2200">
                <a:latin typeface="Chewy"/>
                <a:ea typeface="Chewy"/>
                <a:cs typeface="Chewy"/>
                <a:sym typeface="Chewy"/>
              </a:rPr>
              <a:t>goodbye</a:t>
            </a:r>
            <a:r>
              <a:rPr b="1" lang="es" sz="2200">
                <a:latin typeface="Chewy"/>
                <a:ea typeface="Chewy"/>
                <a:cs typeface="Chewy"/>
                <a:sym typeface="Chewy"/>
              </a:rPr>
              <a:t> to the star Sofia Carson!!!!!!!!</a:t>
            </a:r>
            <a:endParaRPr b="1" sz="22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83" name="Google Shape;18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042900" cy="20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1100" y="3085050"/>
            <a:ext cx="2042900" cy="20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8800" y="0"/>
            <a:ext cx="1855200" cy="18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272750"/>
            <a:ext cx="1855200" cy="185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