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0268"/>
    <a:srgbClr val="F7264D"/>
    <a:srgbClr val="F73A36"/>
    <a:srgbClr val="F75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 autoAdjust="0"/>
    <p:restoredTop sz="94655" autoAdjust="0"/>
  </p:normalViewPr>
  <p:slideViewPr>
    <p:cSldViewPr snapToGrid="0" snapToObjects="1">
      <p:cViewPr varScale="1">
        <p:scale>
          <a:sx n="68" d="100"/>
          <a:sy n="68" d="100"/>
        </p:scale>
        <p:origin x="14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endParaRPr kumimoji="0"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endParaRPr kumimoji="0" lang="en-US"/>
          </a:p>
        </p:txBody>
      </p:sp>
      <p:cxnSp>
        <p:nvCxnSpPr>
          <p:cNvPr id="8" name="Conector recto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Marcador de fech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16" name="Marcador de número de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7" name="Marcador de pie de pá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14" name="Marcador de fech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15" name="Marcador de número de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6" name="Marcador de pie de pá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endParaRPr kumimoji="0" lang="en-US"/>
          </a:p>
        </p:txBody>
      </p:sp>
      <p:cxnSp>
        <p:nvCxnSpPr>
          <p:cNvPr id="7" name="Conector recto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Marcador de contenid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13" name="Marcador de contenid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endParaRPr kumimoji="0" lang="en-US"/>
          </a:p>
        </p:txBody>
      </p:sp>
      <p:sp>
        <p:nvSpPr>
          <p:cNvPr id="32" name="Marcador de contenid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34" name="Marcador de contenid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12" name="Marcador de tex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endParaRPr kumimoji="0" lang="en-US"/>
          </a:p>
        </p:txBody>
      </p:sp>
      <p:cxnSp>
        <p:nvCxnSpPr>
          <p:cNvPr id="10" name="Conector recto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contenid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endParaRPr kumimoji="0" lang="en-US"/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endParaRPr kumimoji="0" lang="en-US"/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endParaRPr kumimoji="0"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endParaRPr kumimoji="0" lang="en-US"/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Marcador de fech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6/2/2020</a:t>
            </a:fld>
            <a:endParaRPr lang="en-US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5" name="Marcador de 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302094" y="4523879"/>
            <a:ext cx="8305800" cy="1143000"/>
          </a:xfrm>
        </p:spPr>
        <p:txBody>
          <a:bodyPr/>
          <a:lstStyle/>
          <a:p>
            <a:r>
              <a:rPr lang="es-ES" dirty="0" err="1"/>
              <a:t>For</a:t>
            </a:r>
            <a:r>
              <a:rPr lang="es-ES" dirty="0"/>
              <a:t> Ángela Mairo</a:t>
            </a:r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INTERVIEW WITH A STAR</a:t>
            </a:r>
          </a:p>
        </p:txBody>
      </p:sp>
      <p:pic>
        <p:nvPicPr>
          <p:cNvPr id="4" name="When You Say Nothing At Al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52517" y="59333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3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xmlns:p14="http://schemas.microsoft.com/office/powerpoint/2010/main"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SHE IS A FAMOUS ACTRESS</a:t>
            </a:r>
          </a:p>
        </p:txBody>
      </p:sp>
      <p:pic>
        <p:nvPicPr>
          <p:cNvPr id="6" name="Marcador de contenido 5" descr="famosa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500" r="-47500" b="7798"/>
          <a:stretch/>
        </p:blipFill>
        <p:spPr>
          <a:xfrm>
            <a:off x="786801" y="2090515"/>
            <a:ext cx="7123620" cy="3648924"/>
          </a:xfrm>
        </p:spPr>
      </p:pic>
    </p:spTree>
    <p:extLst>
      <p:ext uri="{BB962C8B-B14F-4D97-AF65-F5344CB8AC3E}">
        <p14:creationId xmlns:p14="http://schemas.microsoft.com/office/powerpoint/2010/main" val="153087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xmlns:p14="http://schemas.microsoft.com/office/powerpoint/2010/main"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Welcome to my interview.</a:t>
            </a: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-2135596" y="2037835"/>
            <a:ext cx="8262294" cy="1323610"/>
            <a:chOff x="-2135596" y="2037835"/>
            <a:chExt cx="8262294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843390" y="2037835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135596" y="2239918"/>
              <a:ext cx="77337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Would you be so kind as to answer some questions?</a:t>
              </a:r>
            </a:p>
          </p:txBody>
        </p:sp>
      </p:grpSp>
      <p:grpSp>
        <p:nvGrpSpPr>
          <p:cNvPr id="2" name="Agrupar 1"/>
          <p:cNvGrpSpPr/>
          <p:nvPr/>
        </p:nvGrpSpPr>
        <p:grpSpPr>
          <a:xfrm>
            <a:off x="5302696" y="3092705"/>
            <a:ext cx="3306551" cy="2675819"/>
            <a:chOff x="5302696" y="3092705"/>
            <a:chExt cx="3306551" cy="2675819"/>
          </a:xfrm>
        </p:grpSpPr>
        <p:sp>
          <p:nvSpPr>
            <p:cNvPr id="6" name="Estrella de 7 puntas 5"/>
            <p:cNvSpPr/>
            <p:nvPr/>
          </p:nvSpPr>
          <p:spPr>
            <a:xfrm>
              <a:off x="5302696" y="3092705"/>
              <a:ext cx="3306551" cy="2675819"/>
            </a:xfrm>
            <a:prstGeom prst="star7">
              <a:avLst/>
            </a:prstGeom>
            <a:solidFill>
              <a:srgbClr val="F6D7CD"/>
            </a:solidFill>
            <a:ln w="28575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6039451" y="3864980"/>
              <a:ext cx="187097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F70268"/>
                  </a:solidFill>
                  <a:latin typeface="Curlz MT"/>
                  <a:cs typeface="Curlz MT"/>
                </a:rPr>
                <a:t>Yes,</a:t>
              </a:r>
            </a:p>
            <a:p>
              <a:pPr algn="ctr"/>
              <a:r>
                <a:rPr lang="en-US" sz="3200" dirty="0">
                  <a:solidFill>
                    <a:srgbClr val="F70268"/>
                  </a:solidFill>
                  <a:latin typeface="Curlz MT"/>
                  <a:cs typeface="Curlz MT"/>
                </a:rPr>
                <a:t>of course.</a:t>
              </a:r>
              <a:endParaRPr lang="es-ES" sz="3200" dirty="0">
                <a:solidFill>
                  <a:srgbClr val="F70268"/>
                </a:solidFill>
                <a:latin typeface="Curlz MT"/>
                <a:cs typeface="Curlz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454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xmlns:p14="http://schemas.microsoft.com/office/powerpoint/2010/main"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413841" y="399380"/>
            <a:ext cx="7958891" cy="1323610"/>
            <a:chOff x="-2413841" y="399380"/>
            <a:chExt cx="7958891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413841" y="736087"/>
              <a:ext cx="72318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Where were you born?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202074" y="3649390"/>
              <a:ext cx="32669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When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did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you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decide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to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be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an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actress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629591" y="736087"/>
            <a:ext cx="2833539" cy="2279945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6114051" y="1307950"/>
              <a:ext cx="187097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F70268"/>
                  </a:solidFill>
                  <a:latin typeface="Curlz MT"/>
                  <a:cs typeface="Curlz MT"/>
                </a:rPr>
                <a:t>I born in U.K.</a:t>
              </a:r>
              <a:endParaRPr lang="es-ES" sz="3200" dirty="0">
                <a:solidFill>
                  <a:srgbClr val="F70268"/>
                </a:solidFill>
                <a:latin typeface="Curlz MT"/>
                <a:cs typeface="Curlz MT"/>
              </a:endParaRP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895776" y="4064889"/>
              <a:ext cx="23490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F70268"/>
                  </a:solidFill>
                  <a:latin typeface="Curlz MT"/>
                  <a:cs typeface="Curlz MT"/>
                </a:rPr>
                <a:t>I decided to be an actress at 5 years old.</a:t>
              </a:r>
              <a:endParaRPr lang="es-ES" sz="3200" dirty="0">
                <a:solidFill>
                  <a:srgbClr val="F70268"/>
                </a:solidFill>
                <a:latin typeface="Curlz MT"/>
                <a:cs typeface="Curlz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120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xmlns:p14="http://schemas.microsoft.com/office/powerpoint/2010/main"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205638" y="399380"/>
            <a:ext cx="7750688" cy="1323610"/>
            <a:chOff x="-2205638" y="399380"/>
            <a:chExt cx="7750688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205638" y="631981"/>
              <a:ext cx="7231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Why did you decide to be an actress?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744552" y="3649390"/>
              <a:ext cx="32669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W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ho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is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you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best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film director?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545051" y="631981"/>
            <a:ext cx="2918080" cy="2384051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6114051" y="1148654"/>
              <a:ext cx="1870970" cy="1501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B</a:t>
              </a:r>
              <a:r>
                <a:rPr lang="en-U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ecause</a:t>
              </a:r>
              <a:r>
                <a:rPr lang="en-US" sz="3200" dirty="0">
                  <a:solidFill>
                    <a:srgbClr val="F70268"/>
                  </a:solidFill>
                  <a:latin typeface="Curlz MT"/>
                  <a:cs typeface="Curlz MT"/>
                </a:rPr>
                <a:t> I love go on TV.</a:t>
              </a:r>
              <a:endParaRPr lang="es-ES" sz="3200" dirty="0">
                <a:solidFill>
                  <a:srgbClr val="F70268"/>
                </a:solidFill>
                <a:latin typeface="Curlz MT"/>
                <a:cs typeface="Curlz MT"/>
              </a:endParaRP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922685" y="4480387"/>
              <a:ext cx="23490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F70268"/>
                  </a:solidFill>
                  <a:latin typeface="Curlz MT"/>
                  <a:cs typeface="Curlz MT"/>
                </a:rPr>
                <a:t>Alejandro </a:t>
              </a:r>
              <a:r>
                <a:rPr lang="en-U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Amenabar</a:t>
              </a:r>
              <a:r>
                <a:rPr lang="en-U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  <a:endParaRPr lang="es-ES" sz="3200" dirty="0">
                <a:solidFill>
                  <a:srgbClr val="F70268"/>
                </a:solidFill>
                <a:latin typeface="Curlz MT"/>
                <a:cs typeface="Curlz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388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xmlns:p14="http://schemas.microsoft.com/office/powerpoint/2010/main"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205638" y="399380"/>
            <a:ext cx="7750688" cy="1323610"/>
            <a:chOff x="-2205638" y="399380"/>
            <a:chExt cx="7750688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205638" y="631981"/>
              <a:ext cx="7231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Which day do you go to work?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228090" y="3649390"/>
              <a:ext cx="37981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What has changed since the fame surrounded you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545051" y="631981"/>
            <a:ext cx="2918080" cy="2384051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6114051" y="1264365"/>
              <a:ext cx="1870970" cy="103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Almost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every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day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922685" y="4147247"/>
              <a:ext cx="23490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Many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money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and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many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happiness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977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xmlns:p14="http://schemas.microsoft.com/office/powerpoint/2010/main"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205638" y="399380"/>
            <a:ext cx="7750688" cy="1323610"/>
            <a:chOff x="-2205638" y="399380"/>
            <a:chExt cx="7750688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205638" y="631981"/>
              <a:ext cx="7231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s-ES" sz="2400" dirty="0" err="1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How</a:t>
              </a:r>
              <a:r>
                <a:rPr lang="es-E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did</a:t>
              </a:r>
              <a:r>
                <a:rPr lang="es-E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you</a:t>
              </a:r>
              <a:r>
                <a:rPr lang="es-E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start</a:t>
              </a:r>
              <a:r>
                <a:rPr lang="es-E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your</a:t>
              </a:r>
              <a:r>
                <a:rPr lang="es-E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career</a:t>
              </a:r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228090" y="3649390"/>
              <a:ext cx="37981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W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hy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are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you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such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a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good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actress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545051" y="631981"/>
            <a:ext cx="2918080" cy="2384051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5996284" y="1264365"/>
              <a:ext cx="1988736" cy="103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F70268"/>
                  </a:solidFill>
                  <a:latin typeface="Curlz MT"/>
                  <a:cs typeface="Curlz MT"/>
                </a:rPr>
                <a:t>W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ith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a TV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commercial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922685" y="4147247"/>
              <a:ext cx="23490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Because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I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work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very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hard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437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xmlns:p14="http://schemas.microsoft.com/office/powerpoint/2010/main"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205638" y="399380"/>
            <a:ext cx="7750688" cy="1323610"/>
            <a:chOff x="-2205638" y="399380"/>
            <a:chExt cx="7750688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205638" y="631981"/>
              <a:ext cx="7231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Why do you have so many fans?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228090" y="3649390"/>
              <a:ext cx="3798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W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ho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is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your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best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fan?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545051" y="631981"/>
            <a:ext cx="2918080" cy="2384051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6069420" y="1134937"/>
              <a:ext cx="2036012" cy="1501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Because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I am a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good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actress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922685" y="4565723"/>
              <a:ext cx="2349079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Ángela Mairo.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87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xmlns:p14="http://schemas.microsoft.com/office/powerpoint/2010/main"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205638" y="399380"/>
            <a:ext cx="7750688" cy="1323610"/>
            <a:chOff x="-2205638" y="399380"/>
            <a:chExt cx="7750688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205638" y="631981"/>
              <a:ext cx="7231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Who is your favorite actress?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405062" y="3730184"/>
              <a:ext cx="37981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W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hich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is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your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best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scene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545051" y="631981"/>
            <a:ext cx="2918080" cy="2384051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6069420" y="1363925"/>
              <a:ext cx="2036012" cy="103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Penelope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Cruz.</a:t>
              </a: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922685" y="4388742"/>
              <a:ext cx="23490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When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I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kild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the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monster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022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xmlns:p14="http://schemas.microsoft.com/office/powerpoint/2010/main"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528352" y="399380"/>
            <a:ext cx="8073402" cy="1323610"/>
            <a:chOff x="-2528352" y="399380"/>
            <a:chExt cx="8073402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528352" y="631981"/>
              <a:ext cx="7231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What did you want to do when you grew up?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405062" y="3730184"/>
              <a:ext cx="37981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How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many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countries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have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you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visited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545051" y="631981"/>
            <a:ext cx="2918080" cy="2384051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6016267" y="1070318"/>
              <a:ext cx="2036012" cy="1501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When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I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was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very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little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veterinarian</a:t>
              </a:r>
              <a:endParaRPr lang="es-ES" sz="3200" dirty="0">
                <a:solidFill>
                  <a:srgbClr val="F70268"/>
                </a:solidFill>
                <a:latin typeface="Curlz MT"/>
                <a:cs typeface="Curlz MT"/>
              </a:endParaRP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900793" y="3777629"/>
              <a:ext cx="2349079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Many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countries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 I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have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been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to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all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continents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276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xmlns:p14="http://schemas.microsoft.com/office/powerpoint/2010/main"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528352" y="399380"/>
            <a:ext cx="8073402" cy="1323610"/>
            <a:chOff x="-2528352" y="399380"/>
            <a:chExt cx="8073402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528352" y="631981"/>
              <a:ext cx="7231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What do you value in a person?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019887" y="3747372"/>
              <a:ext cx="3798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How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was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your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childhood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545051" y="631981"/>
            <a:ext cx="2918080" cy="2384051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5921849" y="923733"/>
              <a:ext cx="2183583" cy="1501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His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personality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and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sincerity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802237" y="3936410"/>
              <a:ext cx="251795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Very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nice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  <a:p>
              <a:pPr algn="ctr"/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I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always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played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to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imagine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things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810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xmlns:p14="http://schemas.microsoft.com/office/powerpoint/2010/main"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309739" y="399380"/>
            <a:ext cx="7854789" cy="1323610"/>
            <a:chOff x="-2309739" y="399380"/>
            <a:chExt cx="7854789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309739" y="631981"/>
              <a:ext cx="7231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Which is your favorite ice-cream?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019887" y="3747372"/>
              <a:ext cx="3798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When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did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you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last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cry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545051" y="631981"/>
            <a:ext cx="2918080" cy="2384051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5996284" y="1264365"/>
              <a:ext cx="2036012" cy="103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The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strawberry</a:t>
              </a:r>
              <a:endParaRPr lang="es-ES" sz="3200" dirty="0">
                <a:solidFill>
                  <a:srgbClr val="F70268"/>
                </a:solidFill>
                <a:latin typeface="Curlz MT"/>
                <a:cs typeface="Curlz MT"/>
              </a:endParaRP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922685" y="4209037"/>
              <a:ext cx="23490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Wathing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a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romantic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movie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16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xmlns:p14="http://schemas.microsoft.com/office/powerpoint/2010/main"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-2309739" y="399380"/>
            <a:ext cx="7854789" cy="1323610"/>
            <a:chOff x="-2309739" y="399380"/>
            <a:chExt cx="7854789" cy="1323610"/>
          </a:xfrm>
        </p:grpSpPr>
        <p:sp>
          <p:nvSpPr>
            <p:cNvPr id="4" name="Llamada ovalada 3"/>
            <p:cNvSpPr/>
            <p:nvPr/>
          </p:nvSpPr>
          <p:spPr>
            <a:xfrm>
              <a:off x="261742" y="399380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effectLst>
                  <a:outerShdw blurRad="136525" dir="18900000" sx="133000" sy="133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-2309739" y="631981"/>
              <a:ext cx="7231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8"/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Apple Casual"/>
                  <a:cs typeface="Apple Casual"/>
                </a:rPr>
                <a:t>When did you release the next movie?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61742" y="3403084"/>
            <a:ext cx="5283308" cy="1323610"/>
            <a:chOff x="261742" y="3403084"/>
            <a:chExt cx="5283308" cy="1323610"/>
          </a:xfrm>
        </p:grpSpPr>
        <p:sp>
          <p:nvSpPr>
            <p:cNvPr id="8" name="Llamada ovalada 7"/>
            <p:cNvSpPr/>
            <p:nvPr/>
          </p:nvSpPr>
          <p:spPr>
            <a:xfrm>
              <a:off x="261742" y="3403084"/>
              <a:ext cx="5283308" cy="1323610"/>
            </a:xfrm>
            <a:prstGeom prst="wedgeEllipseCallout">
              <a:avLst>
                <a:gd name="adj1" fmla="val -41438"/>
                <a:gd name="adj2" fmla="val 10484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 cmpd="sng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019887" y="3601623"/>
              <a:ext cx="37981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W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here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would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you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like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to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 </a:t>
              </a:r>
              <a:r>
                <a:rPr lang="es-ES" sz="2400" dirty="0" err="1">
                  <a:solidFill>
                    <a:srgbClr val="800000"/>
                  </a:solidFill>
                  <a:latin typeface="Apple Casual"/>
                  <a:cs typeface="Apple Casual"/>
                </a:rPr>
                <a:t>live</a:t>
              </a:r>
              <a:r>
                <a:rPr lang="es-ES" sz="2400" dirty="0">
                  <a:solidFill>
                    <a:srgbClr val="800000"/>
                  </a:solidFill>
                  <a:latin typeface="Apple Casual"/>
                  <a:cs typeface="Apple Casual"/>
                </a:rPr>
                <a:t>?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5545051" y="631981"/>
            <a:ext cx="2918080" cy="2384051"/>
            <a:chOff x="5629591" y="736087"/>
            <a:chExt cx="2833539" cy="2279945"/>
          </a:xfrm>
        </p:grpSpPr>
        <p:sp>
          <p:nvSpPr>
            <p:cNvPr id="11" name="Estrella de 16 puntas 10"/>
            <p:cNvSpPr/>
            <p:nvPr/>
          </p:nvSpPr>
          <p:spPr>
            <a:xfrm>
              <a:off x="5629591" y="736087"/>
              <a:ext cx="2833539" cy="227994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5996284" y="1550086"/>
              <a:ext cx="2036012" cy="103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You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will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see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it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soon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.</a:t>
              </a: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317981" y="3512090"/>
            <a:ext cx="3502327" cy="2877135"/>
            <a:chOff x="5317981" y="3512090"/>
            <a:chExt cx="3502327" cy="2877135"/>
          </a:xfrm>
        </p:grpSpPr>
        <p:sp>
          <p:nvSpPr>
            <p:cNvPr id="13" name="Estrella de 16 puntas 12"/>
            <p:cNvSpPr/>
            <p:nvPr/>
          </p:nvSpPr>
          <p:spPr>
            <a:xfrm>
              <a:off x="5317981" y="3512090"/>
              <a:ext cx="3502327" cy="2877135"/>
            </a:xfrm>
            <a:prstGeom prst="star16">
              <a:avLst/>
            </a:prstGeom>
            <a:solidFill>
              <a:srgbClr val="F6D7CD"/>
            </a:solidFill>
            <a:ln w="19050" cmpd="sng">
              <a:solidFill>
                <a:srgbClr val="5B231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DDFC6"/>
                </a:solidFill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922685" y="4432620"/>
              <a:ext cx="23490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I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would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like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</a:t>
              </a:r>
              <a:r>
                <a:rPr lang="es-ES" sz="3200" dirty="0" err="1">
                  <a:solidFill>
                    <a:srgbClr val="F70268"/>
                  </a:solidFill>
                  <a:latin typeface="Curlz MT"/>
                  <a:cs typeface="Curlz MT"/>
                </a:rPr>
                <a:t>live</a:t>
              </a:r>
              <a:r>
                <a:rPr lang="es-ES" sz="3200" dirty="0">
                  <a:solidFill>
                    <a:srgbClr val="F70268"/>
                  </a:solidFill>
                  <a:latin typeface="Curlz MT"/>
                  <a:cs typeface="Curlz MT"/>
                </a:rPr>
                <a:t> in Paris.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70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xmlns:p14="http://schemas.microsoft.com/office/powerpoint/2010/main"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39376" y="577234"/>
            <a:ext cx="84406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Apple Casual"/>
                <a:cs typeface="Apple Casual"/>
              </a:rPr>
              <a:t>Thank you for granting me this interview.</a:t>
            </a:r>
          </a:p>
          <a:p>
            <a:pPr algn="ctr"/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Apple Casual"/>
                <a:cs typeface="Apple Casual"/>
              </a:rPr>
              <a:t>We have been able to get to know you a little more and we feel closer to you.</a:t>
            </a:r>
          </a:p>
          <a:p>
            <a:pPr algn="ctr"/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Apple Casual"/>
                <a:cs typeface="Apple Casual"/>
              </a:rPr>
              <a:t>Good luck in your next movie.</a:t>
            </a:r>
            <a:endParaRPr lang="es-ES" sz="3200" dirty="0">
              <a:solidFill>
                <a:schemeClr val="accent5">
                  <a:lumMod val="75000"/>
                </a:schemeClr>
              </a:solidFill>
              <a:latin typeface="Apple Casual"/>
              <a:cs typeface="Apple Casual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762566" y="3875844"/>
            <a:ext cx="5101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70268"/>
                </a:solidFill>
                <a:latin typeface="Curlz MT"/>
                <a:cs typeface="Curlz MT"/>
              </a:rPr>
              <a:t>Thanks to you.</a:t>
            </a:r>
          </a:p>
          <a:p>
            <a:pPr algn="ctr"/>
            <a:r>
              <a:rPr lang="en-US" sz="3600" dirty="0">
                <a:solidFill>
                  <a:srgbClr val="F70268"/>
                </a:solidFill>
                <a:latin typeface="Curlz MT"/>
                <a:cs typeface="Curlz MT"/>
              </a:rPr>
              <a:t>I've enjoyed talking to you.</a:t>
            </a:r>
            <a:endParaRPr lang="es-ES" sz="3600" dirty="0">
              <a:solidFill>
                <a:srgbClr val="F70268"/>
              </a:solidFill>
              <a:latin typeface="Curlz MT"/>
              <a:cs typeface="Curlz MT"/>
            </a:endParaRPr>
          </a:p>
        </p:txBody>
      </p:sp>
    </p:spTree>
    <p:extLst>
      <p:ext uri="{BB962C8B-B14F-4D97-AF65-F5344CB8AC3E}">
        <p14:creationId xmlns:p14="http://schemas.microsoft.com/office/powerpoint/2010/main" val="293126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xmlns:p14="http://schemas.microsoft.com/office/powerpoint/2010/main"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Cielo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Papel.thmx</Template>
  <TotalTime>516</TotalTime>
  <Words>349</Words>
  <Application>Microsoft Office PowerPoint</Application>
  <PresentationFormat>Presentación en pantalla (4:3)</PresentationFormat>
  <Paragraphs>53</Paragraphs>
  <Slides>14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Apple Casual</vt:lpstr>
      <vt:lpstr>Arial Rounded MT Bold</vt:lpstr>
      <vt:lpstr>Curlz MT</vt:lpstr>
      <vt:lpstr>Wingdings 2</vt:lpstr>
      <vt:lpstr>Paper</vt:lpstr>
      <vt:lpstr>INTERVIEW WITH A STAR</vt:lpstr>
      <vt:lpstr>SHE IS A FAMOUS ACTRESS</vt:lpstr>
      <vt:lpstr>Welcome to my interview.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SilviaJavieryÁngela Mairo Cazcarro</dc:creator>
  <cp:lastModifiedBy>User</cp:lastModifiedBy>
  <cp:revision>33</cp:revision>
  <dcterms:created xsi:type="dcterms:W3CDTF">2020-05-24T18:19:21Z</dcterms:created>
  <dcterms:modified xsi:type="dcterms:W3CDTF">2020-06-02T10:28:55Z</dcterms:modified>
</cp:coreProperties>
</file>