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D9735-A3E2-4A19-876B-B58512B4C237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F41B4-65E4-41B6-ADDE-7A119BF9DB6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F41B4-65E4-41B6-ADDE-7A119BF9DB67}" type="slidenum">
              <a:rPr lang="es-ES" smtClean="0"/>
              <a:t>15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AEFB9-ECF6-4105-B8B5-37A9E45448F9}" type="datetimeFigureOut">
              <a:rPr lang="es-ES" smtClean="0"/>
              <a:t>23/05/2020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3624E-DD3E-4DA4-90A0-3F6484CEF42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UARIO\Desktop\Aitana1.m4a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UARIO\Desktop\Aitana2.m4a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UARIO\Desktop\Aitana3.m4a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UARIO\Desktop\Aitana4.m4a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403648" y="1268760"/>
            <a:ext cx="61259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Interview </a:t>
            </a:r>
            <a:r>
              <a:rPr lang="es-ES" sz="5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with</a:t>
            </a:r>
            <a:r>
              <a:rPr lang="es-E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 a </a:t>
            </a:r>
            <a:r>
              <a:rPr lang="es-ES" sz="5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star</a:t>
            </a:r>
            <a:endParaRPr lang="es-E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594453" y="2967335"/>
            <a:ext cx="54978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Aitana </a:t>
            </a:r>
            <a:endParaRPr lang="es-E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3528" y="616530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By Ana </a:t>
            </a:r>
            <a:r>
              <a:rPr lang="es-ES" dirty="0"/>
              <a:t>L</a:t>
            </a:r>
            <a:r>
              <a:rPr lang="es-ES" dirty="0" smtClean="0"/>
              <a:t>ahuerta</a:t>
            </a:r>
            <a:endParaRPr lang="es-ES" dirty="0"/>
          </a:p>
        </p:txBody>
      </p:sp>
      <p:pic>
        <p:nvPicPr>
          <p:cNvPr id="11268" name="Picture 4" descr="Lo siguiente - Aitana - 28/11/18 - RTVE.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221088"/>
            <a:ext cx="3672408" cy="206573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naad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196752"/>
            <a:ext cx="7110275" cy="4752528"/>
          </a:xfrm>
          <a:prstGeom prst="rect">
            <a:avLst/>
          </a:prstGeom>
        </p:spPr>
      </p:pic>
      <p:sp>
        <p:nvSpPr>
          <p:cNvPr id="6" name="5 Rectángulo redondeado"/>
          <p:cNvSpPr/>
          <p:nvPr/>
        </p:nvSpPr>
        <p:spPr>
          <a:xfrm>
            <a:off x="2195736" y="1268760"/>
            <a:ext cx="3528392" cy="14401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2483768" y="1268760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Who was the </a:t>
            </a:r>
            <a:r>
              <a:rPr lang="es-ES" dirty="0" err="1" smtClean="0"/>
              <a:t>first</a:t>
            </a:r>
            <a:r>
              <a:rPr lang="es-ES" dirty="0" smtClean="0"/>
              <a:t> person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said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sing</a:t>
            </a:r>
            <a:r>
              <a:rPr lang="es-ES" dirty="0" smtClean="0"/>
              <a:t> </a:t>
            </a:r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well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My </a:t>
            </a:r>
            <a:r>
              <a:rPr lang="es-ES" dirty="0" err="1" smtClean="0"/>
              <a:t>father</a:t>
            </a:r>
            <a:r>
              <a:rPr lang="es-ES" dirty="0" smtClean="0"/>
              <a:t>  </a:t>
            </a:r>
            <a:endParaRPr lang="es-ES" dirty="0"/>
          </a:p>
        </p:txBody>
      </p:sp>
      <p:pic>
        <p:nvPicPr>
          <p:cNvPr id="14338" name="Picture 2" descr="Aitana, de 'OT 17', pillada en una cena romántica junto al hijo de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-2528887"/>
            <a:ext cx="3660770" cy="20694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naadri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268760"/>
            <a:ext cx="9144000" cy="4445000"/>
          </a:xfrm>
          <a:prstGeom prst="rect">
            <a:avLst/>
          </a:prstGeom>
        </p:spPr>
      </p:pic>
      <p:pic>
        <p:nvPicPr>
          <p:cNvPr id="5" name="Aitana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419872" y="1124744"/>
            <a:ext cx="1440160" cy="1440160"/>
          </a:xfrm>
          <a:prstGeom prst="rect">
            <a:avLst/>
          </a:prstGeom>
        </p:spPr>
      </p:pic>
      <p:pic>
        <p:nvPicPr>
          <p:cNvPr id="15362" name="Picture 2" descr="Aitana estrena videoclip | Ho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3429000"/>
            <a:ext cx="2567597" cy="15841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 Aitana se le cae la baba con la última foto de su chico | Love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6156176" cy="4107325"/>
          </a:xfrm>
          <a:prstGeom prst="rect">
            <a:avLst/>
          </a:prstGeom>
          <a:noFill/>
        </p:spPr>
      </p:pic>
      <p:pic>
        <p:nvPicPr>
          <p:cNvPr id="5" name="Aitana2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660232" y="2780928"/>
            <a:ext cx="2160240" cy="21602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ntradas Aitana - Conciertos y gira 2020 | StubHub Españ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80728"/>
            <a:ext cx="7659504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 redondeado"/>
          <p:cNvSpPr/>
          <p:nvPr/>
        </p:nvSpPr>
        <p:spPr>
          <a:xfrm>
            <a:off x="395536" y="4149080"/>
            <a:ext cx="2880320" cy="19442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611560" y="4221088"/>
            <a:ext cx="2520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next</a:t>
            </a:r>
            <a:r>
              <a:rPr lang="es-ES" dirty="0" smtClean="0"/>
              <a:t> </a:t>
            </a:r>
            <a:r>
              <a:rPr lang="es-ES" dirty="0" err="1" smtClean="0"/>
              <a:t>song</a:t>
            </a:r>
            <a:r>
              <a:rPr lang="es-ES" dirty="0" smtClean="0"/>
              <a:t> comes </a:t>
            </a:r>
            <a:r>
              <a:rPr lang="es-ES" dirty="0" err="1" smtClean="0"/>
              <a:t>out</a:t>
            </a:r>
            <a:r>
              <a:rPr lang="es-ES" dirty="0" smtClean="0"/>
              <a:t>?</a:t>
            </a:r>
          </a:p>
          <a:p>
            <a:endParaRPr lang="es-ES" dirty="0"/>
          </a:p>
          <a:p>
            <a:r>
              <a:rPr lang="es-ES" dirty="0" err="1" smtClean="0"/>
              <a:t>Answere</a:t>
            </a:r>
            <a:r>
              <a:rPr lang="es-ES" dirty="0" smtClean="0"/>
              <a:t>: I </a:t>
            </a:r>
            <a:r>
              <a:rPr lang="es-ES" dirty="0" err="1" smtClean="0"/>
              <a:t>don’t</a:t>
            </a:r>
            <a:r>
              <a:rPr lang="es-ES" dirty="0" smtClean="0"/>
              <a:t> </a:t>
            </a:r>
            <a:r>
              <a:rPr lang="es-ES" dirty="0" err="1" smtClean="0"/>
              <a:t>now</a:t>
            </a:r>
            <a:r>
              <a:rPr lang="es-ES" dirty="0" smtClean="0"/>
              <a:t> </a:t>
            </a:r>
            <a:r>
              <a:rPr lang="es-ES" dirty="0" err="1" smtClean="0"/>
              <a:t>exactly</a:t>
            </a:r>
            <a:r>
              <a:rPr lang="es-ES" dirty="0" smtClean="0"/>
              <a:t> the </a:t>
            </a:r>
            <a:r>
              <a:rPr lang="es-ES" dirty="0" err="1" smtClean="0"/>
              <a:t>day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I’m</a:t>
            </a:r>
            <a:r>
              <a:rPr lang="es-ES" dirty="0" smtClean="0"/>
              <a:t> </a:t>
            </a:r>
            <a:r>
              <a:rPr lang="es-ES" dirty="0" err="1" smtClean="0"/>
              <a:t>sure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in June 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l descubrimiento sobre Aitana en 'OT' que se ha hecho viral más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9144000" cy="3786996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251520" y="332656"/>
            <a:ext cx="2736304" cy="1728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467544" y="476672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kind</a:t>
            </a:r>
            <a:r>
              <a:rPr lang="es-ES" dirty="0" smtClean="0"/>
              <a:t> of </a:t>
            </a:r>
            <a:r>
              <a:rPr lang="es-ES" dirty="0" err="1" smtClean="0"/>
              <a:t>voice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 </a:t>
            </a:r>
            <a:r>
              <a:rPr lang="es-ES" dirty="0" err="1" smtClean="0"/>
              <a:t>have</a:t>
            </a:r>
            <a:r>
              <a:rPr lang="es-ES" dirty="0" smtClean="0"/>
              <a:t> a Soprano </a:t>
            </a:r>
            <a:r>
              <a:rPr lang="es-ES" dirty="0" err="1" smtClean="0"/>
              <a:t>voice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naadri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206500"/>
            <a:ext cx="9144000" cy="444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Aitana3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275856" y="1052736"/>
            <a:ext cx="1944216" cy="1944216"/>
          </a:xfrm>
          <a:prstGeom prst="rect">
            <a:avLst/>
          </a:prstGeom>
        </p:spPr>
      </p:pic>
      <p:pic>
        <p:nvPicPr>
          <p:cNvPr id="20482" name="Picture 2" descr="Aitana despierta a la ''superheroína'' que lleva dentro junto a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188640"/>
            <a:ext cx="3657600" cy="19621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naadr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206500"/>
            <a:ext cx="9144000" cy="4445000"/>
          </a:xfrm>
          <a:prstGeom prst="rect">
            <a:avLst/>
          </a:prstGeom>
        </p:spPr>
      </p:pic>
      <p:pic>
        <p:nvPicPr>
          <p:cNvPr id="5" name="Aitana4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516216" y="1196752"/>
            <a:ext cx="1656184" cy="1656184"/>
          </a:xfrm>
          <a:prstGeom prst="rect">
            <a:avLst/>
          </a:prstGeom>
        </p:spPr>
      </p:pic>
      <p:pic>
        <p:nvPicPr>
          <p:cNvPr id="19458" name="Picture 2" descr="Aitana, de 'OT': &quot;Me quiero venir a vivir a Madrid. No sé cómo lo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501008"/>
            <a:ext cx="1944216" cy="1767469"/>
          </a:xfrm>
          <a:prstGeom prst="rect">
            <a:avLst/>
          </a:prstGeom>
          <a:noFill/>
        </p:spPr>
      </p:pic>
      <p:cxnSp>
        <p:nvCxnSpPr>
          <p:cNvPr id="8" name="7 Conector angular"/>
          <p:cNvCxnSpPr/>
          <p:nvPr/>
        </p:nvCxnSpPr>
        <p:spPr>
          <a:xfrm>
            <a:off x="5580112" y="1484784"/>
            <a:ext cx="1152128" cy="7920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OT 2017: Aitana deja alucinados a sus fans con este vesti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7056784" cy="3429001"/>
          </a:xfrm>
          <a:prstGeom prst="rect">
            <a:avLst/>
          </a:prstGeom>
          <a:noFill/>
        </p:spPr>
      </p:pic>
      <p:sp>
        <p:nvSpPr>
          <p:cNvPr id="6" name="5 Rectángulo redondeado"/>
          <p:cNvSpPr/>
          <p:nvPr/>
        </p:nvSpPr>
        <p:spPr>
          <a:xfrm>
            <a:off x="5508104" y="1268760"/>
            <a:ext cx="3456384" cy="22322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724128" y="1484784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born</a:t>
            </a:r>
            <a:r>
              <a:rPr lang="es-ES" dirty="0" smtClean="0"/>
              <a:t>? </a:t>
            </a:r>
          </a:p>
          <a:p>
            <a:r>
              <a:rPr lang="es-ES" dirty="0"/>
              <a:t> </a:t>
            </a:r>
            <a:r>
              <a:rPr lang="es-ES" dirty="0" err="1" smtClean="0"/>
              <a:t>answere</a:t>
            </a:r>
            <a:r>
              <a:rPr lang="es-ES" dirty="0" smtClean="0"/>
              <a:t>: In the 27th of June  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a veraniega foto con la que Aitana ('OT 2017') ha revolucionado las 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4536504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0" y="5705872"/>
            <a:ext cx="3168352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594928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old</a:t>
            </a:r>
            <a:r>
              <a:rPr lang="es-ES" dirty="0" smtClean="0"/>
              <a:t> are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currently</a:t>
            </a:r>
            <a:r>
              <a:rPr lang="es-ES" dirty="0" smtClean="0"/>
              <a:t>? </a:t>
            </a:r>
            <a:r>
              <a:rPr lang="es-ES" dirty="0" err="1" smtClean="0"/>
              <a:t>I’m</a:t>
            </a:r>
            <a:r>
              <a:rPr lang="es-ES" dirty="0" smtClean="0"/>
              <a:t> 20 </a:t>
            </a:r>
            <a:r>
              <a:rPr lang="es-ES" dirty="0" err="1" smtClean="0"/>
              <a:t>years</a:t>
            </a:r>
            <a:r>
              <a:rPr lang="es-ES" dirty="0" smtClean="0"/>
              <a:t> </a:t>
            </a:r>
            <a:r>
              <a:rPr lang="es-ES" dirty="0" err="1" smtClean="0"/>
              <a:t>old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a doble de Aitana de OT salía en Física o Química - Zeleb.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571796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 redondeado"/>
          <p:cNvSpPr/>
          <p:nvPr/>
        </p:nvSpPr>
        <p:spPr>
          <a:xfrm>
            <a:off x="5652120" y="2132856"/>
            <a:ext cx="3240360" cy="1728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796136" y="234888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why</a:t>
            </a:r>
            <a:r>
              <a:rPr lang="es-ES" dirty="0" smtClean="0"/>
              <a:t> the Aitana tour was </a:t>
            </a:r>
            <a:r>
              <a:rPr lang="es-ES" dirty="0" err="1" smtClean="0"/>
              <a:t>resumed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Answere:because</a:t>
            </a:r>
            <a:r>
              <a:rPr lang="es-ES" dirty="0" smtClean="0"/>
              <a:t> the COVID-19 </a:t>
            </a:r>
            <a:r>
              <a:rPr lang="es-ES" dirty="0" err="1" smtClean="0"/>
              <a:t>made</a:t>
            </a:r>
            <a:r>
              <a:rPr lang="es-ES" dirty="0" smtClean="0"/>
              <a:t> me </a:t>
            </a:r>
            <a:r>
              <a:rPr lang="es-ES" dirty="0" err="1" smtClean="0"/>
              <a:t>canceled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nditex se rinde al fenómeno OT: Aitana se convierte en imagen d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4824"/>
            <a:ext cx="6532984" cy="3674804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5460893" y="139048"/>
            <a:ext cx="3528392" cy="1728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652120" y="332656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song</a:t>
            </a:r>
            <a:r>
              <a:rPr lang="es-ES" dirty="0" smtClean="0"/>
              <a:t> </a:t>
            </a:r>
            <a:r>
              <a:rPr lang="es-ES" dirty="0" err="1" smtClean="0"/>
              <a:t>did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play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twelve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 </a:t>
            </a:r>
            <a:r>
              <a:rPr lang="es-ES" dirty="0" err="1" smtClean="0"/>
              <a:t>sang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are the </a:t>
            </a:r>
            <a:r>
              <a:rPr lang="es-ES" dirty="0" err="1" smtClean="0"/>
              <a:t>world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a Guerra (OT) o “Pelotazo millonario de Aitana”: la envidia d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572" y="0"/>
            <a:ext cx="7555428" cy="4653136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611560" y="4365104"/>
            <a:ext cx="4536504" cy="19442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755576" y="4653136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Question:when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going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be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next</a:t>
            </a:r>
            <a:r>
              <a:rPr lang="es-ES" dirty="0" smtClean="0"/>
              <a:t> tour 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</a:t>
            </a:r>
            <a:r>
              <a:rPr lang="es-ES" dirty="0" err="1" smtClean="0"/>
              <a:t>if</a:t>
            </a:r>
            <a:r>
              <a:rPr lang="es-ES" dirty="0" smtClean="0"/>
              <a:t> I </a:t>
            </a:r>
            <a:r>
              <a:rPr lang="es-ES" dirty="0" err="1" smtClean="0"/>
              <a:t>could</a:t>
            </a:r>
            <a:r>
              <a:rPr lang="es-ES" dirty="0" smtClean="0"/>
              <a:t> in </a:t>
            </a:r>
            <a:r>
              <a:rPr lang="es-ES" dirty="0" err="1" smtClean="0"/>
              <a:t>may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if</a:t>
            </a:r>
            <a:r>
              <a:rPr lang="es-ES" dirty="0" smtClean="0"/>
              <a:t> the COVID-19 </a:t>
            </a:r>
            <a:r>
              <a:rPr lang="es-ES" dirty="0" err="1" smtClean="0"/>
              <a:t>don’t</a:t>
            </a:r>
            <a:r>
              <a:rPr lang="es-ES" dirty="0" smtClean="0"/>
              <a:t> lay me in </a:t>
            </a:r>
            <a:r>
              <a:rPr lang="es-ES" dirty="0" err="1" smtClean="0"/>
              <a:t>september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OT 2018', gala 1: El regreso triunfal de Aitana Ocaña | Mujerhoy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4833157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611560" y="4797152"/>
            <a:ext cx="5184576" cy="18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755576" y="501317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Where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going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be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next</a:t>
            </a:r>
            <a:r>
              <a:rPr lang="es-ES" dirty="0" smtClean="0"/>
              <a:t> tour?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in </a:t>
            </a:r>
            <a:r>
              <a:rPr lang="es-ES" dirty="0" err="1" smtClean="0"/>
              <a:t>barcelona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oticias de Inditex: Inditex se rinde al fenómeno OT y nombra a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4724573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0" y="4725144"/>
            <a:ext cx="3995936" cy="21328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51520" y="5301208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in </a:t>
            </a:r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plans</a:t>
            </a:r>
            <a:r>
              <a:rPr lang="es-ES" dirty="0" smtClean="0"/>
              <a:t> are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thinking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the </a:t>
            </a:r>
            <a:r>
              <a:rPr lang="es-ES" dirty="0" err="1" smtClean="0"/>
              <a:t>future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in a new </a:t>
            </a:r>
            <a:r>
              <a:rPr lang="es-ES" dirty="0" err="1" smtClean="0"/>
              <a:t>song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piso 21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irma de discos de Aitana (OT) - Literatura en Zaragoza, Intu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875452" cy="4653136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179512" y="4869160"/>
            <a:ext cx="4392488" cy="19888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95536" y="4941168"/>
            <a:ext cx="3960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why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already</a:t>
            </a:r>
            <a:r>
              <a:rPr lang="es-ES" dirty="0" smtClean="0"/>
              <a:t> </a:t>
            </a:r>
            <a:r>
              <a:rPr lang="es-ES" dirty="0" err="1" smtClean="0"/>
              <a:t>had</a:t>
            </a:r>
            <a:r>
              <a:rPr lang="es-ES" dirty="0" smtClean="0"/>
              <a:t> a </a:t>
            </a:r>
            <a:r>
              <a:rPr lang="es-ES" dirty="0" err="1" smtClean="0"/>
              <a:t>career</a:t>
            </a:r>
            <a:r>
              <a:rPr lang="es-ES" dirty="0" smtClean="0"/>
              <a:t> </a:t>
            </a:r>
            <a:r>
              <a:rPr lang="es-ES" dirty="0" err="1" smtClean="0"/>
              <a:t>based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art and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gave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up </a:t>
            </a:r>
            <a:r>
              <a:rPr lang="es-ES" dirty="0" err="1" smtClean="0"/>
              <a:t>for</a:t>
            </a:r>
            <a:r>
              <a:rPr lang="es-ES" dirty="0" smtClean="0"/>
              <a:t> the </a:t>
            </a:r>
            <a:r>
              <a:rPr lang="es-ES" dirty="0" err="1" smtClean="0"/>
              <a:t>music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I was </a:t>
            </a:r>
            <a:r>
              <a:rPr lang="es-ES" dirty="0" err="1" smtClean="0"/>
              <a:t>studing</a:t>
            </a:r>
            <a:r>
              <a:rPr lang="es-ES" dirty="0" smtClean="0"/>
              <a:t> in Madrid I </a:t>
            </a:r>
            <a:r>
              <a:rPr lang="es-ES" dirty="0" err="1" smtClean="0"/>
              <a:t>saw</a:t>
            </a:r>
            <a:r>
              <a:rPr lang="es-ES" dirty="0" smtClean="0"/>
              <a:t> </a:t>
            </a:r>
            <a:r>
              <a:rPr lang="es-ES" dirty="0" err="1" smtClean="0"/>
              <a:t>ot</a:t>
            </a:r>
            <a:r>
              <a:rPr lang="es-ES" dirty="0" smtClean="0"/>
              <a:t> and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I was </a:t>
            </a:r>
            <a:r>
              <a:rPr lang="es-ES" dirty="0" err="1" smtClean="0"/>
              <a:t>little</a:t>
            </a:r>
            <a:r>
              <a:rPr lang="es-ES" dirty="0" smtClean="0"/>
              <a:t> I </a:t>
            </a:r>
            <a:r>
              <a:rPr lang="es-ES" dirty="0" err="1" smtClean="0"/>
              <a:t>love</a:t>
            </a:r>
            <a:r>
              <a:rPr lang="es-ES" dirty="0" smtClean="0"/>
              <a:t> sin I </a:t>
            </a:r>
            <a:r>
              <a:rPr lang="es-ES" dirty="0" err="1" smtClean="0"/>
              <a:t>enter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the casting.</a:t>
            </a:r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itana, de OT, y el truco de sus ondas surferas - Foto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84575" cy="6858000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5148064" y="2276872"/>
            <a:ext cx="3995936" cy="26642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364088" y="2564904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 : in </a:t>
            </a:r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kind</a:t>
            </a:r>
            <a:r>
              <a:rPr lang="es-ES" dirty="0" smtClean="0"/>
              <a:t> of </a:t>
            </a:r>
            <a:r>
              <a:rPr lang="es-ES" dirty="0" err="1" smtClean="0"/>
              <a:t>music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are in?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in </a:t>
            </a:r>
            <a:r>
              <a:rPr lang="es-ES" dirty="0" err="1" smtClean="0"/>
              <a:t>pop,R&amp;B</a:t>
            </a:r>
            <a:r>
              <a:rPr lang="es-ES" dirty="0" smtClean="0"/>
              <a:t> and </a:t>
            </a:r>
            <a:r>
              <a:rPr lang="es-ES" dirty="0" err="1" smtClean="0"/>
              <a:t>electropop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Aitana Ocaña | Cantante y ex concursante de 'OT' &quot;Preferiría vivir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53175" cy="3571875"/>
          </a:xfrm>
          <a:prstGeom prst="rect">
            <a:avLst/>
          </a:prstGeom>
          <a:noFill/>
        </p:spPr>
      </p:pic>
      <p:sp>
        <p:nvSpPr>
          <p:cNvPr id="6" name="5 Rectángulo redondeado"/>
          <p:cNvSpPr/>
          <p:nvPr/>
        </p:nvSpPr>
        <p:spPr>
          <a:xfrm>
            <a:off x="467544" y="3933056"/>
            <a:ext cx="5184576" cy="20882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83568" y="4293096"/>
            <a:ext cx="4608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why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changed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name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social media?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never</a:t>
            </a:r>
            <a:r>
              <a:rPr lang="es-ES" dirty="0" smtClean="0"/>
              <a:t> I </a:t>
            </a:r>
            <a:r>
              <a:rPr lang="es-ES" dirty="0" err="1" smtClean="0"/>
              <a:t>like</a:t>
            </a:r>
            <a:r>
              <a:rPr lang="es-ES" dirty="0" smtClean="0"/>
              <a:t> the “barras bajas” and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these</a:t>
            </a:r>
            <a:r>
              <a:rPr lang="es-ES" dirty="0" smtClean="0"/>
              <a:t> </a:t>
            </a:r>
            <a:r>
              <a:rPr lang="es-ES" dirty="0" err="1" smtClean="0"/>
              <a:t>things,like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I </a:t>
            </a:r>
            <a:r>
              <a:rPr lang="es-ES" dirty="0" err="1" smtClean="0"/>
              <a:t>put</a:t>
            </a:r>
            <a:r>
              <a:rPr lang="es-ES" dirty="0" smtClean="0"/>
              <a:t> a x at  the </a:t>
            </a:r>
            <a:r>
              <a:rPr lang="es-ES" dirty="0" err="1" smtClean="0"/>
              <a:t>end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OT: Aitana Ocaña se sincera sobre su relación con Vic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8051145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 redondeado"/>
          <p:cNvSpPr/>
          <p:nvPr/>
        </p:nvSpPr>
        <p:spPr>
          <a:xfrm>
            <a:off x="1907704" y="4509120"/>
            <a:ext cx="5544616" cy="10801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051720" y="4581128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</a:t>
            </a:r>
            <a:r>
              <a:rPr lang="es-ES" dirty="0" err="1" smtClean="0"/>
              <a:t>questions</a:t>
            </a:r>
            <a:r>
              <a:rPr lang="es-ES" dirty="0" smtClean="0"/>
              <a:t>: </a:t>
            </a:r>
            <a:r>
              <a:rPr lang="es-ES" dirty="0" err="1" smtClean="0"/>
              <a:t>Nowadays</a:t>
            </a:r>
            <a:r>
              <a:rPr lang="es-ES" dirty="0" smtClean="0"/>
              <a:t> </a:t>
            </a:r>
            <a:r>
              <a:rPr lang="es-ES" dirty="0" err="1" smtClean="0"/>
              <a:t>where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live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in Madrid</a:t>
            </a:r>
            <a:endParaRPr lang="es-ES" dirty="0"/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itana Ocaña, de 'OT 2017', sacará un libro después de verano | El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0"/>
            <a:ext cx="7920880" cy="3960441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467544" y="4365104"/>
            <a:ext cx="5184576" cy="19442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683568" y="4725144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favorite</a:t>
            </a:r>
            <a:r>
              <a:rPr lang="es-ES" dirty="0" smtClean="0"/>
              <a:t> </a:t>
            </a:r>
            <a:r>
              <a:rPr lang="es-ES" dirty="0" err="1" smtClean="0"/>
              <a:t>song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made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Ansewere</a:t>
            </a:r>
            <a:r>
              <a:rPr lang="es-ES" dirty="0" smtClean="0"/>
              <a:t>: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now</a:t>
            </a:r>
            <a:r>
              <a:rPr lang="es-ES" dirty="0" smtClean="0"/>
              <a:t> my new </a:t>
            </a:r>
            <a:r>
              <a:rPr lang="es-ES" dirty="0" err="1" smtClean="0"/>
              <a:t>song</a:t>
            </a:r>
            <a:r>
              <a:rPr lang="es-ES" dirty="0" smtClean="0"/>
              <a:t> enemigos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the </a:t>
            </a:r>
            <a:r>
              <a:rPr lang="es-ES" dirty="0" err="1" smtClean="0"/>
              <a:t>last</a:t>
            </a:r>
            <a:r>
              <a:rPr lang="es-ES" dirty="0" smtClean="0"/>
              <a:t> </a:t>
            </a:r>
            <a:r>
              <a:rPr lang="es-ES" dirty="0" err="1" smtClean="0"/>
              <a:t>song</a:t>
            </a:r>
            <a:r>
              <a:rPr lang="es-ES" dirty="0" smtClean="0"/>
              <a:t> I </a:t>
            </a:r>
            <a:r>
              <a:rPr lang="es-ES" dirty="0" err="1" smtClean="0"/>
              <a:t>made</a:t>
            </a:r>
            <a:r>
              <a:rPr lang="es-ES" dirty="0" smtClean="0"/>
              <a:t> and I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a </a:t>
            </a:r>
            <a:r>
              <a:rPr lang="es-ES" dirty="0" err="1" smtClean="0"/>
              <a:t>lot</a:t>
            </a: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Aitana: &quot;No sé qué se ha podido ver, pero a Cepeda lo tengo como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352928" cy="455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 redondeado"/>
          <p:cNvSpPr/>
          <p:nvPr/>
        </p:nvSpPr>
        <p:spPr>
          <a:xfrm>
            <a:off x="1835696" y="4797152"/>
            <a:ext cx="3456384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1979712" y="4869160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Question: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new </a:t>
            </a:r>
            <a:r>
              <a:rPr lang="es-ES" dirty="0" err="1" smtClean="0"/>
              <a:t>song</a:t>
            </a:r>
            <a:r>
              <a:rPr lang="es-ES" dirty="0" smtClean="0"/>
              <a:t> enemigos?</a:t>
            </a:r>
          </a:p>
          <a:p>
            <a:r>
              <a:rPr lang="es-ES" dirty="0" err="1" smtClean="0"/>
              <a:t>answeres</a:t>
            </a:r>
            <a:r>
              <a:rPr lang="es-ES" dirty="0" smtClean="0"/>
              <a:t>: I </a:t>
            </a:r>
            <a:r>
              <a:rPr lang="es-ES" dirty="0" err="1" smtClean="0"/>
              <a:t>like</a:t>
            </a:r>
            <a:r>
              <a:rPr lang="es-ES" dirty="0" smtClean="0"/>
              <a:t> a </a:t>
            </a:r>
            <a:r>
              <a:rPr lang="es-ES" dirty="0" err="1" smtClean="0"/>
              <a:t>lot</a:t>
            </a:r>
            <a:r>
              <a:rPr lang="es-ES" dirty="0" smtClean="0"/>
              <a:t> and </a:t>
            </a:r>
            <a:r>
              <a:rPr lang="es-ES" dirty="0" err="1" smtClean="0"/>
              <a:t>reik</a:t>
            </a:r>
            <a:r>
              <a:rPr lang="es-ES" dirty="0" smtClean="0"/>
              <a:t> and me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like</a:t>
            </a:r>
            <a:r>
              <a:rPr lang="es-ES" dirty="0" smtClean="0"/>
              <a:t> a </a:t>
            </a:r>
            <a:r>
              <a:rPr lang="es-ES" dirty="0" err="1" smtClean="0"/>
              <a:t>lot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itana d'OT: &quot;No he sortit de casa encara perquè tinc por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14432" cy="4089327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3851920" y="260648"/>
            <a:ext cx="4320480" cy="19442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635896" y="4365104"/>
            <a:ext cx="4752528" cy="19442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067944" y="548680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Question:how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think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songs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Answere:</a:t>
            </a:r>
            <a:r>
              <a:rPr lang="es-ES" dirty="0" err="1"/>
              <a:t>inspiring</a:t>
            </a:r>
            <a:r>
              <a:rPr lang="es-ES" dirty="0"/>
              <a:t> </a:t>
            </a:r>
            <a:r>
              <a:rPr lang="es-ES" dirty="0" smtClean="0"/>
              <a:t>me in </a:t>
            </a:r>
            <a:r>
              <a:rPr lang="es-ES" dirty="0" err="1" smtClean="0"/>
              <a:t>thing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happen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me.</a:t>
            </a:r>
            <a:endParaRPr lang="es-ES" dirty="0"/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3779912" y="4581128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Question:when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started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make</a:t>
            </a:r>
            <a:r>
              <a:rPr lang="es-ES" dirty="0" smtClean="0"/>
              <a:t> </a:t>
            </a:r>
            <a:r>
              <a:rPr lang="es-ES" dirty="0" err="1" smtClean="0"/>
              <a:t>versions</a:t>
            </a:r>
            <a:r>
              <a:rPr lang="es-ES" dirty="0" smtClean="0"/>
              <a:t> of </a:t>
            </a:r>
            <a:r>
              <a:rPr lang="es-ES" dirty="0" err="1" smtClean="0"/>
              <a:t>songs</a:t>
            </a:r>
            <a:r>
              <a:rPr lang="es-ES" dirty="0" smtClean="0"/>
              <a:t> in </a:t>
            </a:r>
            <a:r>
              <a:rPr lang="es-ES" dirty="0" err="1" smtClean="0"/>
              <a:t>youtube</a:t>
            </a:r>
            <a:r>
              <a:rPr lang="es-ES" dirty="0" smtClean="0"/>
              <a:t>?</a:t>
            </a:r>
          </a:p>
          <a:p>
            <a:r>
              <a:rPr lang="es-ES" dirty="0" err="1" smtClean="0"/>
              <a:t>Answere</a:t>
            </a:r>
            <a:r>
              <a:rPr lang="es-ES" dirty="0" smtClean="0"/>
              <a:t>: in 2014</a:t>
            </a:r>
            <a:endParaRPr lang="es-ES" dirty="0"/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95736" y="260648"/>
            <a:ext cx="34423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The </a:t>
            </a:r>
            <a:r>
              <a:rPr lang="es-ES" sz="5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end</a:t>
            </a:r>
            <a:r>
              <a:rPr lang="es-E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!</a:t>
            </a:r>
            <a:endParaRPr lang="es-E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37890" name="Picture 2" descr="Aitana: Chasing Pavements | Gala 8 OT 2017 | OT 2020 | OPERACION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276872"/>
            <a:ext cx="5616624" cy="3312836"/>
          </a:xfrm>
          <a:prstGeom prst="rect">
            <a:avLst/>
          </a:prstGeom>
          <a:noFill/>
        </p:spPr>
      </p:pic>
      <p:pic>
        <p:nvPicPr>
          <p:cNvPr id="37892" name="Picture 4" descr="The end neon style | Vector Premi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3680" y="2852936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  <p:sndAc>
      <p:stSnd>
        <p:snd r:embed="rId2" name="explode.wav"/>
      </p:stSnd>
    </p:sndAc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399</Words>
  <Application>Microsoft Office PowerPoint</Application>
  <PresentationFormat>Presentación en pantalla (4:3)</PresentationFormat>
  <Paragraphs>42</Paragraphs>
  <Slides>23</Slides>
  <Notes>1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3</cp:revision>
  <dcterms:created xsi:type="dcterms:W3CDTF">2020-05-23T09:51:33Z</dcterms:created>
  <dcterms:modified xsi:type="dcterms:W3CDTF">2020-05-23T16:30:14Z</dcterms:modified>
</cp:coreProperties>
</file>