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y="5143500" cx="9144000"/>
  <p:notesSz cx="6858000" cy="9144000"/>
  <p:embeddedFontLst>
    <p:embeddedFont>
      <p:font typeface="Pacifico"/>
      <p:regular r:id="rId1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Pacifico-regular.fntdata"/><Relationship Id="rId14" Type="http://schemas.openxmlformats.org/officeDocument/2006/relationships/slide" Target="slides/slide9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879329b1c8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879329b1c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879329b1c8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879329b1c8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879329b1c8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879329b1c8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879329b1c8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879329b1c8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879329b1c8_0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879329b1c8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879329b1c8_0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879329b1c8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879329b1c8_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879329b1c8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879329b1c8_0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879329b1c8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gradFill>
          <a:gsLst>
            <a:gs pos="0">
              <a:srgbClr val="FFFF00"/>
            </a:gs>
            <a:gs pos="100000">
              <a:srgbClr val="FFF2CC"/>
            </a:gs>
          </a:gsLst>
          <a:lin ang="5400012" scaled="0"/>
        </a:gra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8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7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0000FF"/>
            </a:gs>
            <a:gs pos="50000">
              <a:srgbClr val="BCFFA4"/>
            </a:gs>
            <a:gs pos="100000">
              <a:srgbClr val="FFFF00"/>
            </a:gs>
          </a:gsLst>
          <a:lin ang="5400700" scaled="0"/>
        </a:gra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3">
            <a:alphaModFix/>
          </a:blip>
          <a:srcRect b="30070" l="4785" r="65077" t="30070"/>
          <a:stretch/>
        </p:blipFill>
        <p:spPr>
          <a:xfrm>
            <a:off x="3361075" y="822550"/>
            <a:ext cx="3621901" cy="3682475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/>
          <p:nvPr/>
        </p:nvSpPr>
        <p:spPr>
          <a:xfrm>
            <a:off x="2850350" y="294775"/>
            <a:ext cx="4505100" cy="4631100"/>
          </a:xfrm>
          <a:prstGeom prst="frame">
            <a:avLst>
              <a:gd fmla="val 12500" name="adj1"/>
            </a:avLst>
          </a:prstGeom>
          <a:solidFill>
            <a:srgbClr val="FF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Google Shape;56;p13"/>
          <p:cNvSpPr txBox="1"/>
          <p:nvPr/>
        </p:nvSpPr>
        <p:spPr>
          <a:xfrm rot="-3047">
            <a:off x="3809095" y="4483001"/>
            <a:ext cx="2707801" cy="335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LA MAQUINA DEL TIEMPO</a:t>
            </a:r>
            <a:endParaRPr/>
          </a:p>
        </p:txBody>
      </p:sp>
      <p:pic>
        <p:nvPicPr>
          <p:cNvPr id="57" name="Google Shape;57;p13"/>
          <p:cNvPicPr preferRelativeResize="0"/>
          <p:nvPr/>
        </p:nvPicPr>
        <p:blipFill rotWithShape="1">
          <a:blip r:embed="rId4">
            <a:alphaModFix/>
          </a:blip>
          <a:srcRect b="0" l="11992" r="11961" t="1710"/>
          <a:stretch/>
        </p:blipFill>
        <p:spPr>
          <a:xfrm>
            <a:off x="353900" y="1386275"/>
            <a:ext cx="1702550" cy="2200350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13"/>
          <p:cNvSpPr/>
          <p:nvPr/>
        </p:nvSpPr>
        <p:spPr>
          <a:xfrm>
            <a:off x="315650" y="1358200"/>
            <a:ext cx="1788600" cy="2266800"/>
          </a:xfrm>
          <a:prstGeom prst="rect">
            <a:avLst/>
          </a:prstGeom>
          <a:gradFill>
            <a:gsLst>
              <a:gs pos="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lin ang="5400012" scaled="0"/>
          </a:gradFill>
          <a:ln cap="flat" cmpd="sng" w="762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Google Shape;63;p14"/>
          <p:cNvPicPr preferRelativeResize="0"/>
          <p:nvPr/>
        </p:nvPicPr>
        <p:blipFill rotWithShape="1">
          <a:blip r:embed="rId3">
            <a:alphaModFix/>
          </a:blip>
          <a:srcRect b="30966" l="4851" r="5966" t="29173"/>
          <a:stretch/>
        </p:blipFill>
        <p:spPr>
          <a:xfrm>
            <a:off x="340488" y="1117888"/>
            <a:ext cx="8463024" cy="2907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Google Shape;68;p15"/>
          <p:cNvPicPr preferRelativeResize="0"/>
          <p:nvPr/>
        </p:nvPicPr>
        <p:blipFill rotWithShape="1">
          <a:blip r:embed="rId3">
            <a:alphaModFix/>
          </a:blip>
          <a:srcRect b="22696" l="4415" r="5478" t="38164"/>
          <a:stretch/>
        </p:blipFill>
        <p:spPr>
          <a:xfrm>
            <a:off x="547225" y="1227888"/>
            <a:ext cx="8049549" cy="2687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Google Shape;73;p16"/>
          <p:cNvPicPr preferRelativeResize="0"/>
          <p:nvPr/>
        </p:nvPicPr>
        <p:blipFill rotWithShape="1">
          <a:blip r:embed="rId3">
            <a:alphaModFix/>
          </a:blip>
          <a:srcRect b="14982" l="4493" r="6181" t="45920"/>
          <a:stretch/>
        </p:blipFill>
        <p:spPr>
          <a:xfrm>
            <a:off x="381150" y="1161538"/>
            <a:ext cx="8381699" cy="28204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17"/>
          <p:cNvPicPr preferRelativeResize="0"/>
          <p:nvPr/>
        </p:nvPicPr>
        <p:blipFill rotWithShape="1">
          <a:blip r:embed="rId3">
            <a:alphaModFix/>
          </a:blip>
          <a:srcRect b="16569" l="4264" r="5775" t="43895"/>
          <a:stretch/>
        </p:blipFill>
        <p:spPr>
          <a:xfrm>
            <a:off x="328737" y="1138212"/>
            <a:ext cx="8486534" cy="28670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Google Shape;83;p18"/>
          <p:cNvPicPr preferRelativeResize="0"/>
          <p:nvPr/>
        </p:nvPicPr>
        <p:blipFill rotWithShape="1">
          <a:blip r:embed="rId3">
            <a:alphaModFix/>
          </a:blip>
          <a:srcRect b="16963" l="4572" r="5773" t="44094"/>
          <a:stretch/>
        </p:blipFill>
        <p:spPr>
          <a:xfrm>
            <a:off x="378962" y="1171700"/>
            <a:ext cx="8386070" cy="2800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Google Shape;88;p19"/>
          <p:cNvPicPr preferRelativeResize="0"/>
          <p:nvPr/>
        </p:nvPicPr>
        <p:blipFill rotWithShape="1">
          <a:blip r:embed="rId3">
            <a:alphaModFix/>
          </a:blip>
          <a:srcRect b="18986" l="4692" r="6093" t="41713"/>
          <a:stretch/>
        </p:blipFill>
        <p:spPr>
          <a:xfrm>
            <a:off x="80925" y="1050938"/>
            <a:ext cx="8982150" cy="3041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Google Shape;93;p20"/>
          <p:cNvPicPr preferRelativeResize="0"/>
          <p:nvPr/>
        </p:nvPicPr>
        <p:blipFill rotWithShape="1">
          <a:blip r:embed="rId3">
            <a:alphaModFix/>
          </a:blip>
          <a:srcRect b="5639" l="5025" r="5553" t="54842"/>
          <a:stretch/>
        </p:blipFill>
        <p:spPr>
          <a:xfrm>
            <a:off x="39215" y="1031800"/>
            <a:ext cx="9065574" cy="3079900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20"/>
          <p:cNvSpPr/>
          <p:nvPr/>
        </p:nvSpPr>
        <p:spPr>
          <a:xfrm rot="10800000">
            <a:off x="8761800" y="3749575"/>
            <a:ext cx="382200" cy="439800"/>
          </a:xfrm>
          <a:prstGeom prst="halfFrame">
            <a:avLst>
              <a:gd fmla="val 33333" name="adj1"/>
              <a:gd fmla="val 33333" name="adj2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0000FF"/>
            </a:gs>
            <a:gs pos="50000">
              <a:srgbClr val="BCFFA4"/>
            </a:gs>
            <a:gs pos="100000">
              <a:srgbClr val="FFFF00"/>
            </a:gs>
          </a:gsLst>
          <a:lin ang="5400700" scaled="0"/>
        </a:gradFill>
      </p:bgPr>
    </p:bg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1"/>
          <p:cNvSpPr txBox="1"/>
          <p:nvPr/>
        </p:nvSpPr>
        <p:spPr>
          <a:xfrm>
            <a:off x="3133650" y="1595550"/>
            <a:ext cx="2876700" cy="19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0">
                <a:latin typeface="Pacifico"/>
                <a:ea typeface="Pacifico"/>
                <a:cs typeface="Pacifico"/>
                <a:sym typeface="Pacifico"/>
              </a:rPr>
              <a:t>FIN</a:t>
            </a:r>
            <a:endParaRPr sz="10000">
              <a:latin typeface="Pacifico"/>
              <a:ea typeface="Pacifico"/>
              <a:cs typeface="Pacifico"/>
              <a:sym typeface="Pacific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