
<file path=[Content_Types].xml><?xml version="1.0" encoding="utf-8"?>
<Types xmlns="http://schemas.openxmlformats.org/package/2006/content-types"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B74A4-55BA-4193-951E-448A963B67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E83AD7-2B57-45BC-9E0E-AECBD6F77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84A724-E5FC-4A8F-8AC1-C7790171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ECE8DC-E7E8-4C46-9A9F-23C5A1AD3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E434CF-F31C-43BB-A499-9BAC2723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634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542C6-72CE-4E63-A3FB-3A2F158D3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CFEA99-62B2-4A53-9EB0-45F6EFB14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D02D33-8C28-4429-896D-3D6A163D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29FCF5-698E-442D-A3D7-56025488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1E5B12-3A8B-4645-842F-65962427D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59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523B51-7A7E-4BC9-BE00-1B88C698F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26E300-6517-4282-80E0-0219A9192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36A6B7-DD3E-4BAB-B4A5-D30906AC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9A34F-6F3B-401D-9C68-8EC433D2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A59AC5-C980-455D-91ED-9CB34C99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724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FC15E-2648-4D9D-885D-AA1CA53A2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7AB25D-1E60-490A-A3E5-345B9FBF8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5877C2-96C5-4F29-882C-405D4625A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E14C7D-C0BA-499C-BCBF-7D055EF4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2E09EC-A6CF-45D7-9CD3-65C0F434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FE57ED-8CFB-4323-AA1D-BB1A462EF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948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9673D-7F95-4BCE-AD67-1298FCA1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C011A7-81BD-4002-AD5E-F6DB04169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56D236-3922-496B-83F3-AF617536D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C8B0AF-F300-4F35-9A1C-BA1652ACA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FCEE4D-5450-43CD-9579-39E05D867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9D5F68E-65D8-42CC-82CB-2FF45C41C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1E3A0D0-DE5F-4D91-990B-BD7D8AD0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16FCA9-A8A8-4021-A221-731EEA99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029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DD95E-B772-4AAE-BC49-DA1C7102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D27341-6D5D-4D81-8A58-670F4DD0C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08D6B3-140F-4CF6-8079-18FA8E2B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8D9E3CF-EFF9-4721-B274-C607828A2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0284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61E1BF5-2FB7-4BD4-A031-0D339CE3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860017-8634-4AB2-A6C3-56A20F86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E03D4A-3346-420A-BA8D-1AC52D5C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559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3B534B-6303-4FA6-B652-2CCC0BFD6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E8A1D3-7887-44C4-87B9-9C94AA35C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8E774-AF79-43FB-AE63-FFFF0A916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70F41-6133-48E9-A8D5-3164BEF0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285C0C-9C9F-4EFD-B1D5-547CECC2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5F8804-7222-4BA8-B3F1-08CC099C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10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3E76B-7508-489C-B35E-AEB0D48B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A646118-B6BD-4883-ABF8-364D4E5BA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49A5E9-BA32-48F4-86CA-8B9691F53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CFA3D0-FE23-46C9-AF5F-F534EBCB4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70757E-675D-4EA3-B4F2-443177F42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8795AA-481E-4A10-AC54-DC5B65B2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495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3CB90-2D95-4343-BAF3-5A339A1B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09EC72-ED1A-4F7A-891C-931854935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88E7B8-A3FC-4995-B182-4F29CD09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B468E-AB1B-458E-96C7-72DEC9268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86C739-06AD-4428-9BC6-13C4573F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94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192406-2A05-4FAD-90A5-B4315B60D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6D90037-4998-433D-A765-83C3B905E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50CCA5-61B8-4541-B1B1-AE4C742A3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65D124-D959-4082-BE88-F3BB950E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0F1D8-1600-4D9C-BBB4-32E8343D0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667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E5EC57-CAE9-4B49-A9E0-D2C3F9C5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ABD64A-5128-4D42-9394-1B335A131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DF74AE-CAF2-42AD-9369-1C692B9CF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1900A-AA8B-4840-B1E7-5EF12EEB75B0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09DA3E-7D13-4F20-BA80-821039EC8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290E7F-3BF7-4D00-8154-47AF4F43D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06BBC-C6D8-4C53-B103-5CECB736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02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14DD34FF-6CDA-4D18-AA59-781C0E7A7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9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218FF-C794-4A0E-AF13-EB094525C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15713C-76DD-480F-A31F-CF0E08EF3A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086955D0-40C4-4E2C-9E83-304C52A71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24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muñeca, juguete, alimentos, gafas especiales&#10;&#10;Descripción generada automáticamente">
            <a:extLst>
              <a:ext uri="{FF2B5EF4-FFF2-40B4-BE49-F238E27FC236}">
                <a16:creationId xmlns:a16="http://schemas.microsoft.com/office/drawing/2014/main" id="{75731E75-369B-491A-B209-FAD548E62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17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2020-05-28T11:45:58Z</dcterms:created>
  <dcterms:modified xsi:type="dcterms:W3CDTF">2020-05-28T11:47:11Z</dcterms:modified>
</cp:coreProperties>
</file>