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8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1B84E0-CDC8-4820-B0A5-894DFADA19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957E72-8658-4FC2-984A-AF10D6389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53A439-ED5B-414B-9BFC-89B1C154A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DBAB6-3986-4E28-BD6B-DB1688C17102}" type="datetimeFigureOut">
              <a:rPr lang="es-ES" smtClean="0"/>
              <a:t>04/06/2020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365483-8240-401B-BEC0-A92714F56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C3CBF4-6522-4D3C-B3C5-0812FD1C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562-6532-4366-AD1F-81A9FBC4F0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1296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BDE320-218B-47DA-8033-303C70890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16F472-A50B-4D2D-A2AA-5989CB841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8A1F01-D9A4-43DD-9CAD-57EBEE217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DBAB6-3986-4E28-BD6B-DB1688C17102}" type="datetimeFigureOut">
              <a:rPr lang="es-ES" smtClean="0"/>
              <a:t>04/06/2020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347191-84E7-4299-8C16-3FEC56615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394A0B-A6F2-47BD-BB18-CBA0A62C1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562-6532-4366-AD1F-81A9FBC4F0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272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631495-7D39-4215-810B-94D65B9F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481C640-FD33-4B10-A528-1AAB083CC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9F353A-C2FC-4518-92A3-29F222F8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DBAB6-3986-4E28-BD6B-DB1688C17102}" type="datetimeFigureOut">
              <a:rPr lang="es-ES" smtClean="0"/>
              <a:t>04/06/2020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82AD52-7027-47C5-AC61-D59171CCC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F4869A-FC93-4D61-B465-105CF972F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562-6532-4366-AD1F-81A9FBC4F0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964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B02CD2-1861-4977-A6EB-DC7EE9170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05792A-5640-4FB0-A9D1-A0DC20920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3414FED-A6CD-484F-B39E-9E91F5792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06EC63-89C6-47E2-ADD9-8CE84DDE5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DBAB6-3986-4E28-BD6B-DB1688C17102}" type="datetimeFigureOut">
              <a:rPr lang="es-ES" smtClean="0"/>
              <a:t>04/06/2020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F2BCA1-6024-400D-A207-AD9E0B7BF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F1EEF5-E1F1-46F0-A394-751EE7A86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562-6532-4366-AD1F-81A9FBC4F0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410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B001B0-E389-41B3-BDEA-FCBD8B28D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165EA7D-625B-40B5-B33E-CD0DDE850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14B37E-55EE-47B9-B1CE-EED47273F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481D90C-9DCD-4E42-A213-27DDB2D3F4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B513452-04D8-420E-A2B1-DE9E4B0CB4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D955125-D36D-4D13-B4A0-C015ACC0A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DBAB6-3986-4E28-BD6B-DB1688C17102}" type="datetimeFigureOut">
              <a:rPr lang="es-ES" smtClean="0"/>
              <a:t>04/06/2020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2E99296-469D-4E3C-A3C4-CD982F417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FCCC5D-2A8B-42C1-AD00-85F18CDE9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562-6532-4366-AD1F-81A9FBC4F0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8475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06A810-62C3-4490-BF1B-4157259E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B06BD6A-124C-40DC-B9E4-3FECF41FC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DBAB6-3986-4E28-BD6B-DB1688C17102}" type="datetimeFigureOut">
              <a:rPr lang="es-ES" smtClean="0"/>
              <a:t>04/06/2020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5895F48-4E51-4584-98D5-9F3950CF3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B68D0A-E52D-4B5C-BF17-F134D3DDD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562-6532-4366-AD1F-81A9FBC4F0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1395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91DFF1-5619-40AD-9DF2-184AA5D9F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DBAB6-3986-4E28-BD6B-DB1688C17102}" type="datetimeFigureOut">
              <a:rPr lang="es-ES" smtClean="0"/>
              <a:t>04/06/2020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B0F4CB5-1739-4374-8C70-E143159AE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C0AC5BD-3446-4945-97FE-7437D6B7E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562-6532-4366-AD1F-81A9FBC4F0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8971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20573-E21D-45D9-8C58-A519D2ADB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0B7B88-1579-4EA5-B26A-F25E580CE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FBD2F0-D998-42EA-91E4-C711C68AEE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93A892-D1E5-4913-AC9E-7D902F7FF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DBAB6-3986-4E28-BD6B-DB1688C17102}" type="datetimeFigureOut">
              <a:rPr lang="es-ES" smtClean="0"/>
              <a:t>04/06/2020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E631A4-0E90-4E8E-9500-716853C39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F9F5605-7E3F-4659-BB88-10A46928A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562-6532-4366-AD1F-81A9FBC4F0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8683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1F06D4-48B5-4E79-906A-B026975F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EC00D15-08FC-4216-9BCC-89456AFB6F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B588A9-2480-4601-A517-AE7CDCFA0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AD3E6F-A9BF-49B2-93A5-CA7FF1B27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DBAB6-3986-4E28-BD6B-DB1688C17102}" type="datetimeFigureOut">
              <a:rPr lang="es-ES" smtClean="0"/>
              <a:t>04/06/2020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887215-A18B-45CA-9D0F-094036ED5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0B7CC5-EBBD-4B95-A6EC-78FBF9F9A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562-6532-4366-AD1F-81A9FBC4F0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7687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9322F1-9082-494B-947A-8C03B63BC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7964F05-752D-4568-A086-C46F57FD1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77D1C8-2F1E-46FB-9A20-9BE763F63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DBAB6-3986-4E28-BD6B-DB1688C17102}" type="datetimeFigureOut">
              <a:rPr lang="es-ES" smtClean="0"/>
              <a:t>04/06/2020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92B629-F05D-4C2D-BCEB-A5410CF92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417FAC-A9A4-436C-9BA0-2D1A9CA8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562-6532-4366-AD1F-81A9FBC4F0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86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53915E2-D6F4-49A4-9635-B394B42634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246E6-9A99-4C06-8BC4-E286878447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2C0EFE-FB8A-4734-8275-B0888D0A2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DBAB6-3986-4E28-BD6B-DB1688C17102}" type="datetimeFigureOut">
              <a:rPr lang="es-ES" smtClean="0"/>
              <a:t>04/06/2020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91BFD9-CC5B-4492-8C2E-50CD14365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D20344-6C85-4DA6-9A87-6D53E8F7B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A562-6532-4366-AD1F-81A9FBC4F0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5419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2645B4F-9A73-412A-93B5-D61C1C0D7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D8CFFA-875A-4872-9AAB-9A58537B8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D5632D-D018-417E-9D7C-608AA271A1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DBAB6-3986-4E28-BD6B-DB1688C17102}" type="datetimeFigureOut">
              <a:rPr lang="es-ES" smtClean="0"/>
              <a:t>04/06/2020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FB837C-C748-4B48-BEE3-ACC46E2FD1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212AD9-3533-4069-9408-B7DC4DF4E8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A562-6532-4366-AD1F-81A9FBC4F0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057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143C0E-0457-4C46-BB24-E1AC8C6225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2442E24-2D94-460D-8A37-A946E83F98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3CB0CAF-1424-4A50-921A-4C4E5EDC99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5"/>
          <a:stretch/>
        </p:blipFill>
        <p:spPr>
          <a:xfrm rot="5400000">
            <a:off x="2547339" y="740148"/>
            <a:ext cx="6858000" cy="537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199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texto, pizarrón&#10;&#10;Descripción generada automáticamente">
            <a:extLst>
              <a:ext uri="{FF2B5EF4-FFF2-40B4-BE49-F238E27FC236}">
                <a16:creationId xmlns:a16="http://schemas.microsoft.com/office/drawing/2014/main" id="{747B25CE-0039-4A88-9D64-7DD3A7D7C0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" t="6615" b="-1"/>
          <a:stretch/>
        </p:blipFill>
        <p:spPr>
          <a:xfrm>
            <a:off x="1609819" y="0"/>
            <a:ext cx="9589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375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1</cp:revision>
  <dcterms:created xsi:type="dcterms:W3CDTF">2020-06-04T09:58:34Z</dcterms:created>
  <dcterms:modified xsi:type="dcterms:W3CDTF">2020-06-04T10:22:20Z</dcterms:modified>
</cp:coreProperties>
</file>