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63" r:id="rId2"/>
    <p:sldId id="264" r:id="rId3"/>
    <p:sldId id="265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7ad8ea832_2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7ad8ea832_2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7ad8ea832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7ad8ea832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7ad8ea832_3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87ad8ea832_3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6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030052" cy="17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000" y="54013"/>
            <a:ext cx="3257525" cy="18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5">
            <a:alphaModFix/>
          </a:blip>
          <a:srcRect l="14544" t="23348" r="32394" b="8059"/>
          <a:stretch/>
        </p:blipFill>
        <p:spPr>
          <a:xfrm>
            <a:off x="6849450" y="1090625"/>
            <a:ext cx="2258550" cy="389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3125775"/>
            <a:ext cx="3397776" cy="19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6400" y="2266325"/>
            <a:ext cx="2946825" cy="27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18275" y="1792625"/>
            <a:ext cx="1186725" cy="115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/>
          <p:nvPr/>
        </p:nvSpPr>
        <p:spPr>
          <a:xfrm>
            <a:off x="1433525" y="161925"/>
            <a:ext cx="1562100" cy="147600"/>
          </a:xfrm>
          <a:prstGeom prst="wedgeRectCallout">
            <a:avLst>
              <a:gd name="adj1" fmla="val -26220"/>
              <a:gd name="adj2" fmla="val 11456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500"/>
              <a:t>Erase una vez una niña llamada iris que se sentia triste </a:t>
            </a:r>
            <a:endParaRPr sz="500"/>
          </a:p>
        </p:txBody>
      </p:sp>
      <p:sp>
        <p:nvSpPr>
          <p:cNvPr id="107" name="Google Shape;107;p20"/>
          <p:cNvSpPr/>
          <p:nvPr/>
        </p:nvSpPr>
        <p:spPr>
          <a:xfrm>
            <a:off x="5070325" y="63475"/>
            <a:ext cx="2089800" cy="233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0"/>
          <p:cNvSpPr txBox="1"/>
          <p:nvPr/>
        </p:nvSpPr>
        <p:spPr>
          <a:xfrm>
            <a:off x="5067925" y="54025"/>
            <a:ext cx="2094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500"/>
              <a:t>El corona virus llego y lo fastidio ,sus padres no le hacian caso y lo tenia que hacer todo ella </a:t>
            </a:r>
            <a:endParaRPr sz="500"/>
          </a:p>
        </p:txBody>
      </p:sp>
      <p:sp>
        <p:nvSpPr>
          <p:cNvPr id="109" name="Google Shape;109;p20"/>
          <p:cNvSpPr/>
          <p:nvPr/>
        </p:nvSpPr>
        <p:spPr>
          <a:xfrm>
            <a:off x="1847850" y="3229000"/>
            <a:ext cx="1385100" cy="5430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/>
              <a:t>Ojala pudiera ir con mi mascota Val</a:t>
            </a:r>
            <a:endParaRPr sz="900"/>
          </a:p>
        </p:txBody>
      </p:sp>
      <p:sp>
        <p:nvSpPr>
          <p:cNvPr id="110" name="Google Shape;110;p20"/>
          <p:cNvSpPr/>
          <p:nvPr/>
        </p:nvSpPr>
        <p:spPr>
          <a:xfrm>
            <a:off x="7553325" y="1182425"/>
            <a:ext cx="1385100" cy="366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0"/>
          <p:cNvSpPr txBox="1"/>
          <p:nvPr/>
        </p:nvSpPr>
        <p:spPr>
          <a:xfrm>
            <a:off x="7553325" y="1191875"/>
            <a:ext cx="13851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/>
              <a:t>Lo unico que pensaba es ir con su perro Val</a:t>
            </a:r>
            <a:endParaRPr sz="600"/>
          </a:p>
        </p:txBody>
      </p:sp>
      <p:sp>
        <p:nvSpPr>
          <p:cNvPr id="112" name="Google Shape;112;p20"/>
          <p:cNvSpPr/>
          <p:nvPr/>
        </p:nvSpPr>
        <p:spPr>
          <a:xfrm rot="9276033">
            <a:off x="3988823" y="892937"/>
            <a:ext cx="844201" cy="702206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0"/>
          <p:cNvSpPr txBox="1"/>
          <p:nvPr/>
        </p:nvSpPr>
        <p:spPr>
          <a:xfrm>
            <a:off x="4080350" y="976325"/>
            <a:ext cx="7728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/>
              <a:t>Tengo que preparar la comida</a:t>
            </a:r>
            <a:endParaRPr sz="800"/>
          </a:p>
        </p:txBody>
      </p:sp>
      <p:sp>
        <p:nvSpPr>
          <p:cNvPr id="114" name="Google Shape;114;p20"/>
          <p:cNvSpPr/>
          <p:nvPr/>
        </p:nvSpPr>
        <p:spPr>
          <a:xfrm>
            <a:off x="5288125" y="2277975"/>
            <a:ext cx="1385100" cy="9240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5553075" y="2342850"/>
            <a:ext cx="9810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/>
              <a:t>Me encanta ir al campo y sentir las plantas</a:t>
            </a:r>
            <a:endParaRPr sz="900"/>
          </a:p>
        </p:txBody>
      </p:sp>
      <p:sp>
        <p:nvSpPr>
          <p:cNvPr id="116" name="Google Shape;116;p20"/>
          <p:cNvSpPr/>
          <p:nvPr/>
        </p:nvSpPr>
        <p:spPr>
          <a:xfrm rot="-7333029">
            <a:off x="7189850" y="3650016"/>
            <a:ext cx="653875" cy="642968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7162525" y="3853575"/>
            <a:ext cx="600300" cy="3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gauy</a:t>
            </a:r>
            <a:endParaRPr sz="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6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/>
          <p:cNvPicPr preferRelativeResize="0"/>
          <p:nvPr/>
        </p:nvPicPr>
        <p:blipFill rotWithShape="1">
          <a:blip r:embed="rId3">
            <a:alphaModFix/>
          </a:blip>
          <a:srcRect b="24539"/>
          <a:stretch/>
        </p:blipFill>
        <p:spPr>
          <a:xfrm>
            <a:off x="301063" y="154588"/>
            <a:ext cx="8541875" cy="483432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639300" y="363250"/>
            <a:ext cx="3559800" cy="6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highlight>
                  <a:srgbClr val="FFFFFF"/>
                </a:highlight>
              </a:rPr>
              <a:t>Un dia se fue a ver a su perro y se sentia genial</a:t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5248275" y="1390650"/>
            <a:ext cx="3714900" cy="723900"/>
          </a:xfrm>
          <a:prstGeom prst="wedgeRectCallout">
            <a:avLst>
              <a:gd name="adj1" fmla="val -12822"/>
              <a:gd name="adj2" fmla="val 138158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Porfin despues de tanto tiempo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6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00" y="1630150"/>
            <a:ext cx="4406299" cy="330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7574" y="1745825"/>
            <a:ext cx="4097826" cy="307337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/>
          <p:nvPr/>
        </p:nvSpPr>
        <p:spPr>
          <a:xfrm>
            <a:off x="290600" y="1089725"/>
            <a:ext cx="3690600" cy="857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2"/>
          <p:cNvSpPr txBox="1"/>
          <p:nvPr/>
        </p:nvSpPr>
        <p:spPr>
          <a:xfrm>
            <a:off x="334250" y="1147925"/>
            <a:ext cx="3603300" cy="7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 solo tocar las plantas sentia que Val, el perro le estaba esperando </a:t>
            </a:r>
            <a:endParaRPr/>
          </a:p>
        </p:txBody>
      </p:sp>
      <p:sp>
        <p:nvSpPr>
          <p:cNvPr id="133" name="Google Shape;133;p22"/>
          <p:cNvSpPr txBox="1"/>
          <p:nvPr/>
        </p:nvSpPr>
        <p:spPr>
          <a:xfrm>
            <a:off x="3144050" y="536075"/>
            <a:ext cx="275400" cy="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2"/>
          <p:cNvSpPr txBox="1"/>
          <p:nvPr/>
        </p:nvSpPr>
        <p:spPr>
          <a:xfrm>
            <a:off x="4572000" y="889925"/>
            <a:ext cx="44064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….y al final le estab a esperando y lo paso genial</a:t>
            </a:r>
            <a:endParaRPr/>
          </a:p>
        </p:txBody>
      </p:sp>
      <p:sp>
        <p:nvSpPr>
          <p:cNvPr id="135" name="Google Shape;135;p22"/>
          <p:cNvSpPr/>
          <p:nvPr/>
        </p:nvSpPr>
        <p:spPr>
          <a:xfrm>
            <a:off x="7015175" y="3000375"/>
            <a:ext cx="942900" cy="238200"/>
          </a:xfrm>
          <a:prstGeom prst="wedgeRectCallout">
            <a:avLst>
              <a:gd name="adj1" fmla="val -30303"/>
              <a:gd name="adj2" fmla="val 18393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700"/>
              <a:t>guo guao</a:t>
            </a:r>
            <a:endParaRPr sz="700"/>
          </a:p>
        </p:txBody>
      </p:sp>
      <p:sp>
        <p:nvSpPr>
          <p:cNvPr id="136" name="Google Shape;136;p22"/>
          <p:cNvSpPr/>
          <p:nvPr/>
        </p:nvSpPr>
        <p:spPr>
          <a:xfrm>
            <a:off x="5229225" y="1841850"/>
            <a:ext cx="3198900" cy="2861700"/>
          </a:xfrm>
          <a:prstGeom prst="heart">
            <a:avLst/>
          </a:prstGeom>
          <a:noFill/>
          <a:ln w="1143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7138775" y="1695450"/>
            <a:ext cx="819300" cy="741000"/>
          </a:xfrm>
          <a:prstGeom prst="wedgeRectCallout">
            <a:avLst>
              <a:gd name="adj1" fmla="val -54043"/>
              <a:gd name="adj2" fmla="val 79828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Es el mejor día</a:t>
            </a:r>
            <a:endParaRPr/>
          </a:p>
        </p:txBody>
      </p:sp>
      <p:sp>
        <p:nvSpPr>
          <p:cNvPr id="138" name="Google Shape;138;p22"/>
          <p:cNvSpPr/>
          <p:nvPr/>
        </p:nvSpPr>
        <p:spPr>
          <a:xfrm>
            <a:off x="2667000" y="1714350"/>
            <a:ext cx="1714500" cy="857400"/>
          </a:xfrm>
          <a:prstGeom prst="wedgeRectCallout">
            <a:avLst>
              <a:gd name="adj1" fmla="val -68500"/>
              <a:gd name="adj2" fmla="val 10424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 noto ya estoy cerca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Presentación en pantalla (16:9)</PresentationFormat>
  <Paragraphs>14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User</cp:lastModifiedBy>
  <cp:revision>1</cp:revision>
  <dcterms:modified xsi:type="dcterms:W3CDTF">2020-05-29T08:33:55Z</dcterms:modified>
</cp:coreProperties>
</file>