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2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B58541-46A0-4D39-94B0-9A8B242438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096F359-AD27-496E-83C8-180C50E821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57C9F7-BBA6-40CD-82B8-729D65DF7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B236-D985-44FE-850A-0B498DE07A88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FA840A-54F1-496B-A8D9-2A9CAEF44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3DA2CE-186C-43F7-A581-37EED7A56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E630A-217C-4D45-8E50-7A81D7EA27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1164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EB5516-4FA5-4CF9-8E10-1F9223EDB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3BBE29-8CCF-4AFD-A097-43BF1FA3E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AD54D4-2CCF-4117-BB2D-ED8372955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B236-D985-44FE-850A-0B498DE07A88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C9B8B5-7A7F-491C-8413-2F0F64830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0A3AAC-5EB2-46F3-B829-C59E08A49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E630A-217C-4D45-8E50-7A81D7EA27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6824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221287-E5D4-415D-8FB2-40C773D83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F2A3778-ECB2-4453-8F44-0EA1F0E0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F42667-3E4B-4E6A-BA2A-2E25AC171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B236-D985-44FE-850A-0B498DE07A88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1B0AF0-1084-4903-8982-FA116E36A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557CD0-53D6-4E86-85DE-BB4805DDD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E630A-217C-4D45-8E50-7A81D7EA27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8165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4227FC-6C99-40ED-BC64-BC1900945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114A66-4536-4F58-9DED-8431B1555D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5A16C6C-9E8B-434F-96DA-FFE80B41D4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AB42F02-25E9-412D-8A44-539DAC5E6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B236-D985-44FE-850A-0B498DE07A88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C3BECF5-D724-4C6E-BC5E-9FB4B7D8A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060A952-5438-458B-BD3E-F0A3BF87B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E630A-217C-4D45-8E50-7A81D7EA27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0407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B381B1-D40D-4D84-9AF8-086834E75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233468-C9CF-4D19-BC6C-4FDE5415C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376F8C9-576C-4CA0-99F3-9FEA22CE35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08A8040-47A9-47ED-80D7-DBE0FBE2B6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0FDBC76-5F1E-4D1E-BF42-9E431D6151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B77601-A4A2-4517-BD30-1629AF4C3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B236-D985-44FE-850A-0B498DE07A88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5EF8579-A95E-4304-B0AC-E34043FAA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070FC95-DE0C-496F-ADCA-429E5F23D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E630A-217C-4D45-8E50-7A81D7EA27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8547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FA1608-A8DA-4FAF-A7EB-274C4FAD6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4A662AF-5D6B-4E4E-BFCE-FA21BCCDA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B236-D985-44FE-850A-0B498DE07A88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BFDFF9C-021E-4317-96AD-9207F349D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6C29F3A-3960-4013-8F28-5D474886C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E630A-217C-4D45-8E50-7A81D7EA27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9491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1D97A28-73EF-42AB-8200-64B33539E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B236-D985-44FE-850A-0B498DE07A88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6A34175-0C25-4FB7-8A4A-AE57C401C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E966D4D-62D8-4F43-8BE3-44A871D0A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E630A-217C-4D45-8E50-7A81D7EA27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277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72E21-CDA6-4889-9543-07C170FD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F4EA80-0F3A-445D-8D48-408A7843E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9E49077-3560-4C54-A7DF-6C520EB56D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9D07B51-803E-4E8F-AE18-98CEB6F11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B236-D985-44FE-850A-0B498DE07A88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A3557CC-7E37-4991-9704-33139DB3F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3A82AC1-B2F5-4DD4-9AE0-B2F319EF7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E630A-217C-4D45-8E50-7A81D7EA27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979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06BACF-12B2-48D7-9AF2-2964B6AF1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2BC9AB9-FDAA-49FE-910A-707406FAF6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801EF37-0E38-4776-ADF0-E4BDFA78DB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34E2E98-0C5E-47B4-B2D0-3B437E649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B236-D985-44FE-850A-0B498DE07A88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31C0AC-ADDA-4E2F-85CC-884186380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7822CB9-C00B-445C-9DC2-4CF05458C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E630A-217C-4D45-8E50-7A81D7EA27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5282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04962A-E36E-45C6-A97A-3A1FDA144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275B682-D241-4D2C-8851-7EF87B51C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D37001-52D9-475A-B1A5-2A4077BFF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B236-D985-44FE-850A-0B498DE07A88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1CF2BA-24B1-450A-BCFB-98FB7ED54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3709D5-7C5F-475E-8D85-E0525D32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E630A-217C-4D45-8E50-7A81D7EA27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5172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3675B76-DEB3-4959-98EB-54D4CA2285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B716EC2-7659-4572-8692-622E3DC9AD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310358-883A-4B9F-B285-B0C21F230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B236-D985-44FE-850A-0B498DE07A88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57846D-16C1-4BA0-87E9-67AE8E83E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07A018-5450-4E1C-A4D9-1163D932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E630A-217C-4D45-8E50-7A81D7EA27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5910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C5CCDA7-294D-4394-83ED-DF9E25EE5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EB7AD75-667C-4955-A98D-277078981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BA3482-C2B6-4388-AD72-5928FEB401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9B236-D985-44FE-850A-0B498DE07A88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660A92-2B88-4124-AA20-6E75853F3C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CC7566-0212-450B-AAD9-BC22229DC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E630A-217C-4D45-8E50-7A81D7EA27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0892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B67CF0-A340-4BBB-BA14-55C65F3644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BC463F-8E83-4278-987E-62F220672D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 descr="Imagen que contiene texto, pizarrón&#10;&#10;Descripción generada automáticamente">
            <a:extLst>
              <a:ext uri="{FF2B5EF4-FFF2-40B4-BE49-F238E27FC236}">
                <a16:creationId xmlns:a16="http://schemas.microsoft.com/office/drawing/2014/main" id="{0D08D191-668A-4308-A1FF-6018BB143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436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272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822E8435-0953-4DA1-AAA1-94A35EC96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586" y="0"/>
            <a:ext cx="109084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8452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User</cp:lastModifiedBy>
  <cp:revision>1</cp:revision>
  <dcterms:created xsi:type="dcterms:W3CDTF">2020-05-28T10:43:27Z</dcterms:created>
  <dcterms:modified xsi:type="dcterms:W3CDTF">2020-05-28T10:44:44Z</dcterms:modified>
</cp:coreProperties>
</file>