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75" r:id="rId3"/>
    <p:sldId id="276" r:id="rId4"/>
    <p:sldId id="277" r:id="rId5"/>
    <p:sldId id="27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58" r:id="rId18"/>
    <p:sldId id="274" r:id="rId19"/>
    <p:sldId id="279" r:id="rId20"/>
    <p:sldId id="281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11/7/2018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11/7/2018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11/7/2018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11/7/2018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cef.es/publicacion/convencion-sobre-los-derechos-del-nino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cef.es/causas/derechos-ninos/dia-internacional-nino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DERECHOS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DEL NIÑO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CB27E-DBD2-4C85-BE29-E7B45D00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266" y="1828800"/>
            <a:ext cx="9211733" cy="2489200"/>
          </a:xfrm>
        </p:spPr>
        <p:txBody>
          <a:bodyPr>
            <a:noAutofit/>
          </a:bodyPr>
          <a:lstStyle/>
          <a:p>
            <a:r>
              <a:rPr lang="es-ES" sz="3200" i="1" dirty="0"/>
              <a:t>"No hay causa que merezca más </a:t>
            </a:r>
            <a:r>
              <a:rPr lang="es-ES" sz="3200" b="1" i="1" dirty="0"/>
              <a:t>alta prioridad </a:t>
            </a:r>
            <a:r>
              <a:rPr lang="es-ES" sz="3200" i="1" dirty="0"/>
              <a:t>que </a:t>
            </a:r>
            <a:r>
              <a:rPr lang="es-ES" sz="3200" b="1" i="1" dirty="0"/>
              <a:t>la protección y el desarrollo del niño</a:t>
            </a:r>
            <a:r>
              <a:rPr lang="es-ES" sz="3200" i="1" dirty="0"/>
              <a:t>, de quien dependen la supervivencia, la estabilidad y el progreso de todas las naciones y, de hecho, de la civilización humana"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8044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C684DF-9EDD-4B11-8ACE-2621326EE789}"/>
              </a:ext>
            </a:extLst>
          </p:cNvPr>
          <p:cNvSpPr/>
          <p:nvPr/>
        </p:nvSpPr>
        <p:spPr>
          <a:xfrm>
            <a:off x="220133" y="242074"/>
            <a:ext cx="119718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rgbClr val="333333"/>
                </a:solidFill>
                <a:latin typeface="Univers_web_bold"/>
              </a:rPr>
              <a:t>La historia de la </a:t>
            </a:r>
            <a:r>
              <a:rPr lang="es-ES" sz="3600" b="1" dirty="0">
                <a:solidFill>
                  <a:srgbClr val="0099FF"/>
                </a:solidFill>
                <a:latin typeface="Univers_web_bold"/>
                <a:hlinkClick r:id="rId2"/>
              </a:rPr>
              <a:t>Convención sobre los Derechos del Niño</a:t>
            </a:r>
            <a:endParaRPr lang="es-ES" sz="3600" b="1" dirty="0">
              <a:solidFill>
                <a:srgbClr val="333333"/>
              </a:solidFill>
              <a:latin typeface="Univers_web_bold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/>
              <a:t>En 1959, Naciones Unidas aprobó una Declaración de los Derechos del Niño que incluía 10 principios.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/>
              <a:t>Pero no era suficiente para proteger los derechos de la infancia porque, legalmente, esta Declaración no tenía carácter obligatorio.</a:t>
            </a:r>
          </a:p>
        </p:txBody>
      </p:sp>
    </p:spTree>
    <p:extLst>
      <p:ext uri="{BB962C8B-B14F-4D97-AF65-F5344CB8AC3E}">
        <p14:creationId xmlns:p14="http://schemas.microsoft.com/office/powerpoint/2010/main" val="168054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7BD194-A979-438D-A666-30C2CF798CC6}"/>
              </a:ext>
            </a:extLst>
          </p:cNvPr>
          <p:cNvSpPr/>
          <p:nvPr/>
        </p:nvSpPr>
        <p:spPr>
          <a:xfrm>
            <a:off x="254000" y="1166843"/>
            <a:ext cx="116501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/>
              <a:t>Por eso en 1978, el Gobierno de Polonia presentó a las Naciones Unidas la versión provisional de una Convención sobre los Derechos del Niño, </a:t>
            </a:r>
            <a:r>
              <a:rPr lang="es-ES" sz="3200" b="1" dirty="0">
                <a:latin typeface="Univers_web_bold"/>
              </a:rPr>
              <a:t>se logró aprobar el texto final de la Convención sobre los Derechos del Niño el 20 de noviembre de 1989</a:t>
            </a:r>
            <a:r>
              <a:rPr lang="es-ES" sz="3200" dirty="0"/>
              <a:t>, cuyo cumplimiento sería obligatorio para todos los países que la ratificasen.</a:t>
            </a:r>
          </a:p>
        </p:txBody>
      </p:sp>
    </p:spTree>
    <p:extLst>
      <p:ext uri="{BB962C8B-B14F-4D97-AF65-F5344CB8AC3E}">
        <p14:creationId xmlns:p14="http://schemas.microsoft.com/office/powerpoint/2010/main" val="314857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BD9719-4FE0-4874-90BA-BE2AB271EA7D}"/>
              </a:ext>
            </a:extLst>
          </p:cNvPr>
          <p:cNvSpPr/>
          <p:nvPr/>
        </p:nvSpPr>
        <p:spPr>
          <a:xfrm>
            <a:off x="211667" y="1166842"/>
            <a:ext cx="117686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/>
              <a:t>La Convención sobre los Derechos del Niño se convirtió en ley en 1990, después de ser firmada y aceptada por 20 países, entre ellos España.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/>
              <a:t>Hoy, la Convención ya ha sido aceptada por todos los países del mundo excepto Estados Unidos.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>
                <a:latin typeface="Univers_web_bold"/>
              </a:rPr>
              <a:t>El 20 noviembre se celebra en todo el mundo el </a:t>
            </a:r>
            <a:r>
              <a:rPr lang="es-ES" sz="3200" b="1" dirty="0">
                <a:solidFill>
                  <a:srgbClr val="0099FF"/>
                </a:solidFill>
                <a:latin typeface="Univers_web_bold"/>
                <a:hlinkClick r:id="rId2"/>
              </a:rPr>
              <a:t>Día Universal del Niño</a:t>
            </a:r>
            <a:r>
              <a:rPr lang="es-ES" sz="3200" dirty="0"/>
              <a:t>, que cada año recuerda la aprobación de la Convención sobre los Derechos del Niño, el 20 de noviembre de 1989.</a:t>
            </a:r>
          </a:p>
        </p:txBody>
      </p:sp>
    </p:spTree>
    <p:extLst>
      <p:ext uri="{BB962C8B-B14F-4D97-AF65-F5344CB8AC3E}">
        <p14:creationId xmlns:p14="http://schemas.microsoft.com/office/powerpoint/2010/main" val="33972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1467" y="1828800"/>
            <a:ext cx="7924800" cy="1828800"/>
          </a:xfrm>
        </p:spPr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niños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derecho…</a:t>
            </a: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ser un </a:t>
            </a:r>
            <a:r>
              <a:rPr lang="en-US" dirty="0" err="1"/>
              <a:t>niño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crecer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libertad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D7AF8-27CD-4D2F-9C00-BCB274C3A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una </a:t>
            </a:r>
            <a:r>
              <a:rPr lang="en-GB" dirty="0" err="1"/>
              <a:t>identidad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89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F8A5-1554-4714-9268-E78E1687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la </a:t>
            </a:r>
            <a:r>
              <a:rPr lang="en-GB" dirty="0" err="1"/>
              <a:t>salud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762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5324-CB1D-436E-BDB4-F89176E18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una </a:t>
            </a:r>
            <a:r>
              <a:rPr lang="en-GB" dirty="0" err="1"/>
              <a:t>familia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34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F78A-1E3F-43E9-B645-86036694A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no ser </a:t>
            </a:r>
            <a:r>
              <a:rPr lang="en-GB" dirty="0" err="1"/>
              <a:t>discriminada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48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20FF4-D437-47C4-9DF7-BBF7D89A0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no ser </a:t>
            </a:r>
            <a:r>
              <a:rPr lang="en-GB" dirty="0" err="1"/>
              <a:t>abandonado</a:t>
            </a:r>
            <a:r>
              <a:rPr lang="en-GB" dirty="0"/>
              <a:t>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maltratado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8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E7A4-6FAC-4D95-BDDF-A59EF9D31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dirty="0" err="1"/>
              <a:t>protección</a:t>
            </a:r>
            <a:r>
              <a:rPr lang="en-GB" dirty="0"/>
              <a:t> y </a:t>
            </a:r>
            <a:r>
              <a:rPr lang="en-GB" dirty="0" err="1"/>
              <a:t>socorro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93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A8E3-81C1-4BBC-A4B1-B34CA82B2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dirty="0" err="1"/>
              <a:t>cuidados</a:t>
            </a:r>
            <a:r>
              <a:rPr lang="en-GB" dirty="0"/>
              <a:t> </a:t>
            </a:r>
            <a:r>
              <a:rPr lang="en-GB" dirty="0" err="1"/>
              <a:t>especiales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517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3411-CE49-46EA-AA3B-F3DBD5943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una </a:t>
            </a:r>
            <a:r>
              <a:rPr lang="en-GB" dirty="0" err="1"/>
              <a:t>buena</a:t>
            </a:r>
            <a:r>
              <a:rPr lang="en-GB" dirty="0"/>
              <a:t> </a:t>
            </a:r>
            <a:r>
              <a:rPr lang="en-GB" dirty="0" err="1"/>
              <a:t>educación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733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/>
          <a:lstStyle/>
          <a:p>
            <a:r>
              <a:rPr lang="es-ES" dirty="0"/>
              <a:t>Contesta estas preguntas sobre los derechos…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3200" dirty="0"/>
              <a:t>¿Qué significan las siglas ONU?</a:t>
            </a:r>
            <a:endParaRPr sz="3200" dirty="0"/>
          </a:p>
          <a:p>
            <a:pPr marL="457200" indent="-457200">
              <a:buFont typeface="+mj-lt"/>
              <a:buAutoNum type="arabicPeriod"/>
            </a:pPr>
            <a:r>
              <a:rPr lang="es-ES" sz="3200" dirty="0"/>
              <a:t>¿Cuándo aprobó la ONU la “Declaración Universal de los Derechos Humanos”?</a:t>
            </a:r>
            <a:endParaRPr sz="3200" dirty="0"/>
          </a:p>
          <a:p>
            <a:pPr marL="457200" indent="-457200">
              <a:buFont typeface="+mj-lt"/>
              <a:buAutoNum type="arabicPeriod"/>
            </a:pPr>
            <a:r>
              <a:rPr lang="es-ES" sz="3200" dirty="0"/>
              <a:t>¿En qué fecha la ONU aprobó la Declaración de los Derechos del Niño? ¿y la Convención?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3200" dirty="0"/>
              <a:t>¿Qué diferencia existe entre una Declaración y una Convención?</a:t>
            </a:r>
          </a:p>
        </p:txBody>
      </p:sp>
    </p:spTree>
    <p:extLst>
      <p:ext uri="{BB962C8B-B14F-4D97-AF65-F5344CB8AC3E}">
        <p14:creationId xmlns:p14="http://schemas.microsoft.com/office/powerpoint/2010/main" val="373052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DERECHOS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DEL NIÑO</a:t>
            </a:r>
          </a:p>
        </p:txBody>
      </p:sp>
    </p:spTree>
    <p:extLst>
      <p:ext uri="{BB962C8B-B14F-4D97-AF65-F5344CB8AC3E}">
        <p14:creationId xmlns:p14="http://schemas.microsoft.com/office/powerpoint/2010/main" val="354656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0EBD-EEA7-4070-A870-FAE4003D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person standing in a field&#10;&#10;Description automatically generated">
            <a:extLst>
              <a:ext uri="{FF2B5EF4-FFF2-40B4-BE49-F238E27FC236}">
                <a16:creationId xmlns:a16="http://schemas.microsoft.com/office/drawing/2014/main" id="{2C51609F-5D03-4A6D-8A8B-10BD7DF25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3" y="2007394"/>
            <a:ext cx="10058400" cy="3719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45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CA9CD-746E-476C-AD6F-CBC53109B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343F-D864-4528-BDA6-389E07734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Resultado de imagen de niÃ±os trabajadores en el mundo">
            <a:extLst>
              <a:ext uri="{FF2B5EF4-FFF2-40B4-BE49-F238E27FC236}">
                <a16:creationId xmlns:a16="http://schemas.microsoft.com/office/drawing/2014/main" id="{BE63C6C0-B975-46E7-8268-E464BB11A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71" y="0"/>
            <a:ext cx="100910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8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DFEBC-9088-41F0-AEF9-66CBC96E7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15EDA5-5B6B-4A61-A182-FCED5DA2B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12" y="1"/>
            <a:ext cx="9014038" cy="6862300"/>
          </a:xfrm>
        </p:spPr>
      </p:pic>
    </p:spTree>
    <p:extLst>
      <p:ext uri="{BB962C8B-B14F-4D97-AF65-F5344CB8AC3E}">
        <p14:creationId xmlns:p14="http://schemas.microsoft.com/office/powerpoint/2010/main" val="246598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48</TotalTime>
  <Words>202</Words>
  <Application>Microsoft Office PowerPoint</Application>
  <PresentationFormat>Widescreen</PresentationFormat>
  <Paragraphs>28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Segoe Print</vt:lpstr>
      <vt:lpstr>Univers_web_bold</vt:lpstr>
      <vt:lpstr>Nature Illustration 16x9</vt:lpstr>
      <vt:lpstr>DERECHOS</vt:lpstr>
      <vt:lpstr>"No hay causa que merezca más alta prioridad que la protección y el desarrollo del niño, de quien dependen la supervivencia, la estabilidad y el progreso de todas las naciones y, de hecho, de la civilización humana"</vt:lpstr>
      <vt:lpstr>PowerPoint Presentation</vt:lpstr>
      <vt:lpstr>PowerPoint Presentation</vt:lpstr>
      <vt:lpstr>PowerPoint Presentation</vt:lpstr>
      <vt:lpstr>Los niños tienen derecho…</vt:lpstr>
      <vt:lpstr>A ser un niño</vt:lpstr>
      <vt:lpstr>A crecer en libertad</vt:lpstr>
      <vt:lpstr>A una identidad</vt:lpstr>
      <vt:lpstr>A la salud</vt:lpstr>
      <vt:lpstr>A una familia</vt:lpstr>
      <vt:lpstr>A no ser discriminada</vt:lpstr>
      <vt:lpstr>A no ser abandonado ni maltratado</vt:lpstr>
      <vt:lpstr>A protección y socorro</vt:lpstr>
      <vt:lpstr>A cuidados especiales</vt:lpstr>
      <vt:lpstr>A una buena educación.</vt:lpstr>
      <vt:lpstr>Contesta estas preguntas sobre los derechos…</vt:lpstr>
      <vt:lpstr>DERECHOS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DERECHOS</dc:title>
  <dc:creator>Steve Wolstencroft</dc:creator>
  <cp:lastModifiedBy>Steve Wolstencroft</cp:lastModifiedBy>
  <cp:revision>6</cp:revision>
  <dcterms:created xsi:type="dcterms:W3CDTF">2018-11-07T21:06:40Z</dcterms:created>
  <dcterms:modified xsi:type="dcterms:W3CDTF">2018-11-07T21:55:13Z</dcterms:modified>
</cp:coreProperties>
</file>