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1C9B3-71ED-4AEE-AE9A-02589C74A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1CFAF1-CA66-4063-93F5-92C38EF20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99F8C-5F78-4888-B2C9-12B384C1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75CAB-2074-4DBF-BC41-3A9DEAFC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C08E5-4F4C-4454-90F2-CAAA51EC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12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2C8AB-947E-47A0-A341-CEAF281D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23A78-5F82-445D-88A0-09F9BF204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0C39B-CDB4-48B2-9417-CBF2E45F5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253DE-F4FA-4043-8F62-718CF75D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FF36E-DE68-4977-9EA2-0E9219C71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717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3F20-C9A8-48A2-90AD-F5B8A0794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02814-5254-4EF6-973A-06CC38FAF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AD40E-859F-43F5-9992-DD60B370B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0AABC-ED65-4A41-8AE1-37E5BBAD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2FB03-5769-49D0-82B7-D23DCBC1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94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DB994-0AB8-4481-B4FE-889F441E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D7125-E0CE-4DF0-A171-976AB936F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23036-932B-4E81-A901-C1DD80C79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6BAA6-445F-4A71-B5C8-A925FFE50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94187-70AD-4001-84FA-FD10C5294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49749-F55D-4DE5-AB24-3D158240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35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577BE-22AC-4C96-BD77-FC9020AE4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AFD3D-FA74-4442-9401-26E0D475F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031E0-BCDB-47FD-AA92-3AC043E56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5F3853-8790-4D65-8262-420306232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5970B-2CE0-4820-B79F-4922A8A84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E4F030-F1D5-4D7C-8813-B796F52B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2E81A2-CE3D-4742-BBFE-D382E681D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62865E-8E67-42F6-AF62-03B7F0DB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89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EF54-BF3A-44F3-B57E-5D97572F4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C3D63D-5BC5-41EC-9301-ECD3E816B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4D3EC-9309-4605-959F-23D680CE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ACCAAB-1040-49A9-B581-46F3A1A0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6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B47301-2BC1-4A3D-B0B7-29BC2CE3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C33916-7F66-4257-90E4-A4712004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F4E06-AC01-415B-A9F1-4CDC6E88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13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5273-80B6-4C65-B8D6-935759A23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4042B-785F-484F-A31D-3E4566C27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E0D8F-2B34-43C0-BD39-602114403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ED8FA-9461-457F-93B5-50D63ABA6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A5F7D-A73C-4763-BABF-0ECE15C0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BEF73-C4C4-4B06-A958-D6125B8E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26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8C8BD-352C-4F34-AB5C-BD46DC33F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53904A-3646-4D0B-AAB4-8C886165C8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A7649-8F18-4EE5-BCA5-79DFCBD3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CDCBE-509A-4881-BF72-4B90077B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B5DF4-1586-4BE0-B03A-915CF52A8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5E35E-8915-45B5-BE7C-4ABA017CB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5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8E66-5E75-4711-BA6D-193549F93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90F95-6FE4-4CB1-A577-DB6263943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96D41-2C0E-469C-AB80-EB1039014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E47C4-825A-4AA3-AEB6-35EB4908B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D70D4-BE9D-48CC-A17C-97E9C787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52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0490B7-E2DC-438B-8716-D54FCE32EE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D16167-7E30-44B5-B408-FAB77C487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0639F-F0AD-47CA-8F90-CAF580154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707F8-E38F-465A-9AC1-5E5528D1B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35AAF-79E3-4B11-9966-C30014FC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3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56DA26-4413-4143-94B6-B41ADFEB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8F64C-175B-4F24-A545-129ABF3B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40297-FAE1-4A83-AAC7-D4F9DE02C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A2367-44D9-4C51-B815-7A34C4751AC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345F6-5730-4D07-8CBB-2409B7B46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273DE-3937-4713-873A-F610BAD7F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0EE4B-BB1B-40B4-9CC7-0337637C0E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23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48FF3-6C1C-4D31-AD64-B4B1E0538D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021D53-4266-4C1C-B1AD-EFF5784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in a suit and tie&#10;&#10;Description generated with very high confidence">
            <a:extLst>
              <a:ext uri="{FF2B5EF4-FFF2-40B4-BE49-F238E27FC236}">
                <a16:creationId xmlns:a16="http://schemas.microsoft.com/office/drawing/2014/main" id="{02A724B7-1E87-4E0F-8DF2-71FA8B116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9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person in a suit and tie&#10;&#10;Description generated with very high confidence">
            <a:extLst>
              <a:ext uri="{FF2B5EF4-FFF2-40B4-BE49-F238E27FC236}">
                <a16:creationId xmlns:a16="http://schemas.microsoft.com/office/drawing/2014/main" id="{444D7340-BA46-434E-A54F-5552BB05D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9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, sitting&#10;&#10;Description generated with high confidence">
            <a:extLst>
              <a:ext uri="{FF2B5EF4-FFF2-40B4-BE49-F238E27FC236}">
                <a16:creationId xmlns:a16="http://schemas.microsoft.com/office/drawing/2014/main" id="{F30967E5-872C-434E-8255-774A9C7CB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5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person&#10;&#10;Description generated with very high confidence">
            <a:extLst>
              <a:ext uri="{FF2B5EF4-FFF2-40B4-BE49-F238E27FC236}">
                <a16:creationId xmlns:a16="http://schemas.microsoft.com/office/drawing/2014/main" id="{72966EEB-7A78-4545-A988-0ACBA11CB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8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holding a sign&#10;&#10;Description generated with very high confidence">
            <a:extLst>
              <a:ext uri="{FF2B5EF4-FFF2-40B4-BE49-F238E27FC236}">
                <a16:creationId xmlns:a16="http://schemas.microsoft.com/office/drawing/2014/main" id="{9D74AF8C-186A-43CB-A1C5-96EA83D0B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85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store&#10;&#10;Description generated with high confidence">
            <a:extLst>
              <a:ext uri="{FF2B5EF4-FFF2-40B4-BE49-F238E27FC236}">
                <a16:creationId xmlns:a16="http://schemas.microsoft.com/office/drawing/2014/main" id="{883CEC11-753A-4AD3-9460-47C799C62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91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Wolstencroft</dc:creator>
  <cp:lastModifiedBy>Steve Wolstencroft</cp:lastModifiedBy>
  <cp:revision>1</cp:revision>
  <dcterms:created xsi:type="dcterms:W3CDTF">2018-10-30T18:54:29Z</dcterms:created>
  <dcterms:modified xsi:type="dcterms:W3CDTF">2018-10-30T19:02:00Z</dcterms:modified>
</cp:coreProperties>
</file>