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2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20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91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04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592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922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47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59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23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3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76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009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9873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4079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880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1291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3391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59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1180217-D4FE-4C39-B1B9-BE3D334747A1}" type="datetimeFigureOut">
              <a:rPr lang="es-ES" smtClean="0"/>
              <a:t>14/10/2018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8B2E86B-8DD2-48BC-8C8B-0F953F4A6C8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185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4C08-2C37-4ADE-9D5F-230217F47C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713A8-0D04-4334-A02A-8CCDCF5099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CB74F6-922D-4263-8066-0049D73D3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42758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5195546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5159376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227618849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s-ES" sz="4000" dirty="0" err="1"/>
                        <a:t>Author’s</a:t>
                      </a:r>
                      <a:r>
                        <a:rPr lang="es-ES" sz="4000" dirty="0"/>
                        <a:t> </a:t>
                      </a:r>
                      <a:r>
                        <a:rPr lang="es-ES" sz="4000" dirty="0" err="1"/>
                        <a:t>Purpose</a:t>
                      </a:r>
                      <a:endParaRPr lang="es-ES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 dirty="0" err="1"/>
                        <a:t>Definition</a:t>
                      </a:r>
                      <a:endParaRPr lang="es-E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 dirty="0" err="1"/>
                        <a:t>Examples</a:t>
                      </a:r>
                      <a:endParaRPr lang="es-E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01256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s-ES" sz="4400" dirty="0"/>
                        <a:t>Persuade</a:t>
                      </a:r>
                      <a:endParaRPr lang="es-E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The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author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wants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you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 do, </a:t>
                      </a:r>
                      <a:r>
                        <a:rPr lang="es-ES" dirty="0" err="1"/>
                        <a:t>buy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believe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something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Advertisements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persuasive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letters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opinions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campaign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speeches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622305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s-ES" sz="4400" dirty="0" err="1"/>
                        <a:t>Inform</a:t>
                      </a:r>
                      <a:endParaRPr lang="es-E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The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author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wants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give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you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information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Textbooks</a:t>
                      </a:r>
                      <a:r>
                        <a:rPr lang="es-ES" dirty="0"/>
                        <a:t>, non-</a:t>
                      </a:r>
                      <a:r>
                        <a:rPr lang="es-ES" dirty="0" err="1"/>
                        <a:t>fiction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books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essays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biographies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newspaper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articles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directions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9292488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s-ES" sz="4400" dirty="0" err="1"/>
                        <a:t>Entertain</a:t>
                      </a:r>
                      <a:endParaRPr lang="es-E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The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author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wants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amuse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you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for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you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enjoy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the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writing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Fiction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stories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poems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songs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plays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jokes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narratives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131024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s-ES" sz="4400" dirty="0" err="1"/>
                        <a:t>Explain</a:t>
                      </a:r>
                      <a:endParaRPr lang="es-E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The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author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wants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tell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you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how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 do </a:t>
                      </a:r>
                      <a:r>
                        <a:rPr lang="es-ES" dirty="0" err="1"/>
                        <a:t>something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hoe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something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works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Instructions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directions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steps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procedures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how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recipes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3803308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s-ES" sz="4400" dirty="0"/>
                        <a:t>Describe</a:t>
                      </a:r>
                      <a:endParaRPr lang="es-ES" sz="4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The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author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wants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you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to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visualise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experience</a:t>
                      </a:r>
                      <a:r>
                        <a:rPr lang="es-ES" dirty="0"/>
                        <a:t> a </a:t>
                      </a:r>
                      <a:r>
                        <a:rPr lang="es-ES" dirty="0" err="1"/>
                        <a:t>person</a:t>
                      </a:r>
                      <a:r>
                        <a:rPr lang="es-ES" dirty="0"/>
                        <a:t>, place </a:t>
                      </a:r>
                      <a:r>
                        <a:rPr lang="es-ES" dirty="0" err="1"/>
                        <a:t>or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thing</a:t>
                      </a:r>
                      <a:r>
                        <a:rPr lang="es-ES" dirty="0"/>
                        <a:t>.</a:t>
                      </a:r>
                      <a:endParaRPr lang="es-ES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Product descriptions, descriptive essays, imagery.</a:t>
                      </a:r>
                      <a:endParaRPr lang="en-GB" noProof="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2584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7264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5CABBE-2C2F-4F49-92BB-0B48C7FB9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223195"/>
              </p:ext>
            </p:extLst>
          </p:nvPr>
        </p:nvGraphicFramePr>
        <p:xfrm>
          <a:off x="1079108" y="1325217"/>
          <a:ext cx="10033782" cy="421662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344594">
                  <a:extLst>
                    <a:ext uri="{9D8B030D-6E8A-4147-A177-3AD203B41FA5}">
                      <a16:colId xmlns:a16="http://schemas.microsoft.com/office/drawing/2014/main" val="1545453243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597833712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266026029"/>
                    </a:ext>
                  </a:extLst>
                </a:gridCol>
              </a:tblGrid>
              <a:tr h="1199557">
                <a:tc>
                  <a:txBody>
                    <a:bodyPr/>
                    <a:lstStyle/>
                    <a:p>
                      <a:pPr algn="ctr"/>
                      <a:r>
                        <a:rPr lang="es-ES" sz="6000" dirty="0" err="1"/>
                        <a:t>Purpose</a:t>
                      </a:r>
                      <a:endParaRPr lang="es-E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Definition</a:t>
                      </a:r>
                      <a:endParaRPr lang="es-E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Examples</a:t>
                      </a:r>
                      <a:endParaRPr lang="es-E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677438"/>
                  </a:ext>
                </a:extLst>
              </a:tr>
              <a:tr h="3017066">
                <a:tc>
                  <a:txBody>
                    <a:bodyPr/>
                    <a:lstStyle/>
                    <a:p>
                      <a:pPr algn="ctr"/>
                      <a:r>
                        <a:rPr lang="es-ES" sz="6600" dirty="0"/>
                        <a:t>Persuade</a:t>
                      </a:r>
                      <a:endParaRPr lang="es-ES" sz="6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The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author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wants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you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 do, </a:t>
                      </a:r>
                      <a:r>
                        <a:rPr lang="es-ES" sz="3200" dirty="0" err="1"/>
                        <a:t>buy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believe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something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Advertisements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persuasive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letters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opinions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campaign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speeches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6322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398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5CABBE-2C2F-4F49-92BB-0B48C7FB9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06799"/>
              </p:ext>
            </p:extLst>
          </p:nvPr>
        </p:nvGraphicFramePr>
        <p:xfrm>
          <a:off x="1086678" y="1325217"/>
          <a:ext cx="10026212" cy="421707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337024">
                  <a:extLst>
                    <a:ext uri="{9D8B030D-6E8A-4147-A177-3AD203B41FA5}">
                      <a16:colId xmlns:a16="http://schemas.microsoft.com/office/drawing/2014/main" val="1545453243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597833712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266026029"/>
                    </a:ext>
                  </a:extLst>
                </a:gridCol>
              </a:tblGrid>
              <a:tr h="1199557">
                <a:tc>
                  <a:txBody>
                    <a:bodyPr/>
                    <a:lstStyle/>
                    <a:p>
                      <a:pPr algn="ctr"/>
                      <a:r>
                        <a:rPr lang="es-ES" sz="6000" dirty="0" err="1"/>
                        <a:t>Purpose</a:t>
                      </a:r>
                      <a:endParaRPr lang="es-E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Definition</a:t>
                      </a:r>
                      <a:endParaRPr lang="es-E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Examples</a:t>
                      </a:r>
                      <a:endParaRPr lang="es-E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677438"/>
                  </a:ext>
                </a:extLst>
              </a:tr>
              <a:tr h="3017066">
                <a:tc>
                  <a:txBody>
                    <a:bodyPr/>
                    <a:lstStyle/>
                    <a:p>
                      <a:pPr algn="ctr"/>
                      <a:r>
                        <a:rPr lang="es-ES" sz="6600" dirty="0" err="1"/>
                        <a:t>Inform</a:t>
                      </a:r>
                      <a:endParaRPr lang="es-ES" sz="6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The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author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wants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give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you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information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Textbooks</a:t>
                      </a:r>
                      <a:r>
                        <a:rPr lang="es-ES" sz="3200" dirty="0"/>
                        <a:t>, non-</a:t>
                      </a:r>
                      <a:r>
                        <a:rPr lang="es-ES" sz="3200" dirty="0" err="1"/>
                        <a:t>fiction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books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essays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biographies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newspaper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articles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directions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6322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5414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5CABBE-2C2F-4F49-92BB-0B48C7FB9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626504"/>
              </p:ext>
            </p:extLst>
          </p:nvPr>
        </p:nvGraphicFramePr>
        <p:xfrm>
          <a:off x="1079108" y="1325217"/>
          <a:ext cx="10033782" cy="4216623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3344594">
                  <a:extLst>
                    <a:ext uri="{9D8B030D-6E8A-4147-A177-3AD203B41FA5}">
                      <a16:colId xmlns:a16="http://schemas.microsoft.com/office/drawing/2014/main" val="1545453243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597833712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266026029"/>
                    </a:ext>
                  </a:extLst>
                </a:gridCol>
              </a:tblGrid>
              <a:tr h="1199557">
                <a:tc>
                  <a:txBody>
                    <a:bodyPr/>
                    <a:lstStyle/>
                    <a:p>
                      <a:pPr algn="ctr"/>
                      <a:r>
                        <a:rPr lang="es-ES" sz="6000" dirty="0" err="1"/>
                        <a:t>Purpose</a:t>
                      </a:r>
                      <a:endParaRPr lang="es-ES" sz="6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Definition</a:t>
                      </a:r>
                      <a:endParaRPr lang="es-ES" sz="6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Examples</a:t>
                      </a:r>
                      <a:endParaRPr lang="es-ES" sz="6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677438"/>
                  </a:ext>
                </a:extLst>
              </a:tr>
              <a:tr h="3017066">
                <a:tc>
                  <a:txBody>
                    <a:bodyPr/>
                    <a:lstStyle/>
                    <a:p>
                      <a:pPr algn="ctr"/>
                      <a:r>
                        <a:rPr lang="es-ES" sz="6600" dirty="0" err="1"/>
                        <a:t>Entertain</a:t>
                      </a:r>
                      <a:endParaRPr lang="es-ES" sz="6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The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author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wants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amuse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you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for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you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enjoy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the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writing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Fiction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stories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poems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songs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plays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jokes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narratives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322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2692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5CABBE-2C2F-4F49-92BB-0B48C7FB9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269248"/>
              </p:ext>
            </p:extLst>
          </p:nvPr>
        </p:nvGraphicFramePr>
        <p:xfrm>
          <a:off x="1079108" y="1325217"/>
          <a:ext cx="10033782" cy="421662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344594">
                  <a:extLst>
                    <a:ext uri="{9D8B030D-6E8A-4147-A177-3AD203B41FA5}">
                      <a16:colId xmlns:a16="http://schemas.microsoft.com/office/drawing/2014/main" val="1545453243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597833712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266026029"/>
                    </a:ext>
                  </a:extLst>
                </a:gridCol>
              </a:tblGrid>
              <a:tr h="1199557">
                <a:tc>
                  <a:txBody>
                    <a:bodyPr/>
                    <a:lstStyle/>
                    <a:p>
                      <a:pPr algn="ctr"/>
                      <a:r>
                        <a:rPr lang="es-ES" sz="6000" dirty="0" err="1"/>
                        <a:t>Purpose</a:t>
                      </a:r>
                      <a:endParaRPr lang="es-ES" sz="6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Definition</a:t>
                      </a:r>
                      <a:endParaRPr lang="es-ES" sz="6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Examples</a:t>
                      </a:r>
                      <a:endParaRPr lang="es-ES" sz="6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4677438"/>
                  </a:ext>
                </a:extLst>
              </a:tr>
              <a:tr h="3017066">
                <a:tc>
                  <a:txBody>
                    <a:bodyPr/>
                    <a:lstStyle/>
                    <a:p>
                      <a:pPr algn="ctr"/>
                      <a:r>
                        <a:rPr lang="es-ES" sz="6600" dirty="0" err="1"/>
                        <a:t>Explain</a:t>
                      </a:r>
                      <a:endParaRPr lang="es-ES" sz="6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The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author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wants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tell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you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how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 do </a:t>
                      </a:r>
                      <a:r>
                        <a:rPr lang="es-ES" sz="3200" dirty="0" err="1"/>
                        <a:t>something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how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something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works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Instructions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directions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steps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procedures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how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, </a:t>
                      </a:r>
                      <a:r>
                        <a:rPr lang="es-ES" sz="3200" dirty="0" err="1"/>
                        <a:t>recipes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6322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4240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5CABBE-2C2F-4F49-92BB-0B48C7FB9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319026"/>
              </p:ext>
            </p:extLst>
          </p:nvPr>
        </p:nvGraphicFramePr>
        <p:xfrm>
          <a:off x="1079108" y="1325217"/>
          <a:ext cx="10033782" cy="421662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344594">
                  <a:extLst>
                    <a:ext uri="{9D8B030D-6E8A-4147-A177-3AD203B41FA5}">
                      <a16:colId xmlns:a16="http://schemas.microsoft.com/office/drawing/2014/main" val="1545453243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597833712"/>
                    </a:ext>
                  </a:extLst>
                </a:gridCol>
                <a:gridCol w="3344594">
                  <a:extLst>
                    <a:ext uri="{9D8B030D-6E8A-4147-A177-3AD203B41FA5}">
                      <a16:colId xmlns:a16="http://schemas.microsoft.com/office/drawing/2014/main" val="266026029"/>
                    </a:ext>
                  </a:extLst>
                </a:gridCol>
              </a:tblGrid>
              <a:tr h="1199557">
                <a:tc>
                  <a:txBody>
                    <a:bodyPr/>
                    <a:lstStyle/>
                    <a:p>
                      <a:pPr algn="ctr"/>
                      <a:r>
                        <a:rPr lang="es-ES" sz="6000" dirty="0" err="1"/>
                        <a:t>Purpose</a:t>
                      </a:r>
                      <a:endParaRPr lang="es-E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Definition</a:t>
                      </a:r>
                      <a:endParaRPr lang="es-E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0"/>
                        <a:t>Examples</a:t>
                      </a:r>
                      <a:endParaRPr lang="es-E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677438"/>
                  </a:ext>
                </a:extLst>
              </a:tr>
              <a:tr h="3017066">
                <a:tc>
                  <a:txBody>
                    <a:bodyPr/>
                    <a:lstStyle/>
                    <a:p>
                      <a:pPr algn="ctr"/>
                      <a:r>
                        <a:rPr lang="es-ES" sz="6600" dirty="0"/>
                        <a:t>Describe</a:t>
                      </a:r>
                      <a:endParaRPr lang="es-ES" sz="6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3200" dirty="0" err="1"/>
                        <a:t>The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author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wants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you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to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visualise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experience</a:t>
                      </a:r>
                      <a:r>
                        <a:rPr lang="es-ES" sz="3200" dirty="0"/>
                        <a:t> a </a:t>
                      </a:r>
                      <a:r>
                        <a:rPr lang="es-ES" sz="3200" dirty="0" err="1"/>
                        <a:t>person</a:t>
                      </a:r>
                      <a:r>
                        <a:rPr lang="es-ES" sz="3200" dirty="0"/>
                        <a:t>, place </a:t>
                      </a:r>
                      <a:r>
                        <a:rPr lang="es-ES" sz="3200" dirty="0" err="1"/>
                        <a:t>or</a:t>
                      </a:r>
                      <a:r>
                        <a:rPr lang="es-ES" sz="3200" dirty="0"/>
                        <a:t> </a:t>
                      </a:r>
                      <a:r>
                        <a:rPr lang="es-ES" sz="3200" dirty="0" err="1"/>
                        <a:t>thing</a:t>
                      </a:r>
                      <a:r>
                        <a:rPr lang="es-ES" sz="3200" dirty="0"/>
                        <a:t>.</a:t>
                      </a:r>
                      <a:endParaRPr lang="es-ES" sz="320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200" noProof="0" dirty="0"/>
                        <a:t>Product descriptions, descriptive essays, imagery.</a:t>
                      </a:r>
                      <a:endParaRPr lang="en-GB" sz="3200" noProof="0" dirty="0"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6322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4023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13</TotalTime>
  <Words>271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Wolstencroft</dc:creator>
  <cp:lastModifiedBy>Steve Wolstencroft</cp:lastModifiedBy>
  <cp:revision>3</cp:revision>
  <dcterms:created xsi:type="dcterms:W3CDTF">2018-10-14T17:50:31Z</dcterms:created>
  <dcterms:modified xsi:type="dcterms:W3CDTF">2018-10-14T18:05:53Z</dcterms:modified>
</cp:coreProperties>
</file>