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2" r:id="rId2"/>
    <p:sldId id="256" r:id="rId3"/>
    <p:sldId id="257" r:id="rId4"/>
    <p:sldId id="260" r:id="rId5"/>
    <p:sldId id="258" r:id="rId6"/>
    <p:sldId id="259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2" d="100"/>
          <a:sy n="72" d="100"/>
        </p:scale>
        <p:origin x="8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11/30/2017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60A463-24A4-43BA-9F08-0C2C05FE90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dirty="0">
                <a:solidFill>
                  <a:srgbClr val="0070C0"/>
                </a:solidFill>
                <a:latin typeface="Arial Black" panose="020B0A04020102020204" pitchFamily="34" charset="0"/>
              </a:rPr>
              <a:t>Inspírate con estas creaciones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CDD97C9-7C60-4E32-8E10-7941DF28E8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7779" y="3531204"/>
            <a:ext cx="8637073" cy="2419022"/>
          </a:xfrm>
        </p:spPr>
        <p:txBody>
          <a:bodyPr>
            <a:normAutofit fontScale="55000" lnSpcReduction="20000"/>
          </a:bodyPr>
          <a:lstStyle/>
          <a:p>
            <a:r>
              <a:rPr lang="es-ES" sz="3600" dirty="0">
                <a:latin typeface="Arial Black" panose="020B0A04020102020204" pitchFamily="34" charset="0"/>
              </a:rPr>
              <a:t>Recuerda: </a:t>
            </a:r>
          </a:p>
          <a:p>
            <a:pPr marL="571500" indent="-571500">
              <a:buFontTx/>
              <a:buChar char="-"/>
            </a:pPr>
            <a:r>
              <a:rPr lang="es-ES" sz="3600" b="1" dirty="0">
                <a:solidFill>
                  <a:srgbClr val="FF0000"/>
                </a:solidFill>
                <a:highlight>
                  <a:srgbClr val="FFFF00"/>
                </a:highlight>
                <a:latin typeface="Arial Black" panose="020B0A04020102020204" pitchFamily="34" charset="0"/>
              </a:rPr>
              <a:t>El collage es una técnica artística, consistente en el pegado de diversos fragmentos de materiales sobre una superficie.</a:t>
            </a:r>
          </a:p>
          <a:p>
            <a:pPr marL="571500" indent="-571500">
              <a:buFontTx/>
              <a:buChar char="-"/>
            </a:pPr>
            <a:r>
              <a:rPr lang="es-ES" sz="3600" b="1" dirty="0">
                <a:solidFill>
                  <a:srgbClr val="0070C0"/>
                </a:solidFill>
                <a:highlight>
                  <a:srgbClr val="C0C0C0"/>
                </a:highlight>
                <a:latin typeface="Arial Black" panose="020B0A04020102020204" pitchFamily="34" charset="0"/>
              </a:rPr>
              <a:t>El trabajo tiene que ser original</a:t>
            </a:r>
            <a:r>
              <a:rPr lang="es-ES" sz="3600" dirty="0">
                <a:solidFill>
                  <a:srgbClr val="0070C0"/>
                </a:solidFill>
                <a:highlight>
                  <a:srgbClr val="C0C0C0"/>
                </a:highlight>
                <a:latin typeface="Arial Black" panose="020B0A040201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013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315B18DF-1A4F-456F-8E0E-8CFE4C8089C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334CD9B-39EA-42AE-8A1F-0D40028F3FC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30" name="Picture 29" descr="Imagen que contiene interior, mobiliario&#10;&#10;Descripción generada con confianza alta">
            <a:extLst>
              <a:ext uri="{FF2B5EF4-FFF2-40B4-BE49-F238E27FC236}">
                <a16:creationId xmlns:a16="http://schemas.microsoft.com/office/drawing/2014/main" id="{8E7CFEF1-65E1-4CEE-91CA-B6B73B84BC8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CA742D8-7814-4F8A-AEF8-1857FB21F043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4C6E9FA-459B-47A6-93ED-A57860553C3A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0131" y="482171"/>
            <a:ext cx="6091791" cy="5149101"/>
            <a:chOff x="5446003" y="583365"/>
            <a:chExt cx="6091790" cy="5181928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7C1C93F-E23C-45AE-9DA2-42554BD6CCF5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46003" y="583365"/>
              <a:ext cx="6091790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18F65DC-4B7C-4988-82E8-131C26140C9E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64828" y="915807"/>
              <a:ext cx="54617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7C3AE2A-04FA-4B67-9C14-0D990CA6AE0F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2617" y="3528543"/>
            <a:ext cx="352149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Imagen 4" descr="Imagen que contiene reina, colorido&#10;&#10;Descripción generada con confianza muy alta">
            <a:extLst>
              <a:ext uri="{FF2B5EF4-FFF2-40B4-BE49-F238E27FC236}">
                <a16:creationId xmlns:a16="http://schemas.microsoft.com/office/drawing/2014/main" id="{9CBDBAD8-CC8A-45EC-A2D1-5504C3C763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42" r="1192" b="3"/>
          <a:stretch/>
        </p:blipFill>
        <p:spPr>
          <a:xfrm>
            <a:off x="6093926" y="1116345"/>
            <a:ext cx="4821551" cy="386617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8757935-BF0E-4E28-B407-99A0F62360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2616" y="962902"/>
            <a:ext cx="3525640" cy="2380828"/>
          </a:xfrm>
        </p:spPr>
        <p:txBody>
          <a:bodyPr>
            <a:normAutofit/>
          </a:bodyPr>
          <a:lstStyle/>
          <a:p>
            <a:endParaRPr lang="es-ES" sz="480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15D73AE-BEE7-4887-9738-701235F96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2617" y="3531204"/>
            <a:ext cx="3521499" cy="1610643"/>
          </a:xfrm>
        </p:spPr>
        <p:txBody>
          <a:bodyPr>
            <a:normAutofit/>
          </a:bodyPr>
          <a:lstStyle/>
          <a:p>
            <a:endParaRPr lang="es-ES" sz="1600"/>
          </a:p>
        </p:txBody>
      </p:sp>
    </p:spTree>
    <p:extLst>
      <p:ext uri="{BB962C8B-B14F-4D97-AF65-F5344CB8AC3E}">
        <p14:creationId xmlns:p14="http://schemas.microsoft.com/office/powerpoint/2010/main" val="787436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B0013D77-6314-4D7E-B3AE-F64340434DD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4F504834-5C3B-4268-AA97-192F1C8B30C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1031" name="Picture 138" descr="Imagen que contiene interior, mobiliario&#10;&#10;Descripción generada con confianza alta">
            <a:extLst>
              <a:ext uri="{FF2B5EF4-FFF2-40B4-BE49-F238E27FC236}">
                <a16:creationId xmlns:a16="http://schemas.microsoft.com/office/drawing/2014/main" id="{734D3980-B8F4-49E4-BADC-88E2D3517DE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032" name="Straight Connector 140">
            <a:extLst>
              <a:ext uri="{FF2B5EF4-FFF2-40B4-BE49-F238E27FC236}">
                <a16:creationId xmlns:a16="http://schemas.microsoft.com/office/drawing/2014/main" id="{90E57DF2-FA2B-4494-B47E-8180C63267B4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3" name="Group 142">
            <a:extLst>
              <a:ext uri="{FF2B5EF4-FFF2-40B4-BE49-F238E27FC236}">
                <a16:creationId xmlns:a16="http://schemas.microsoft.com/office/drawing/2014/main" id="{14769521-3FF2-4900-8E88-FE324129CBCF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77388" y="482171"/>
            <a:ext cx="4074533" cy="5149101"/>
            <a:chOff x="7463259" y="583365"/>
            <a:chExt cx="4074533" cy="5181928"/>
          </a:xfrm>
        </p:grpSpPr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81FA2858-515C-4B19-957E-E33BE2525AA8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3259" y="583365"/>
              <a:ext cx="4074533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1C120D3D-6DFE-4D3F-821A-5DEB60B854AD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6318" y="915807"/>
              <a:ext cx="345028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08499C1D-827E-4262-9D7E-C9C5D41F74D3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2618" y="3528543"/>
            <a:ext cx="55361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n relacionada">
            <a:extLst>
              <a:ext uri="{FF2B5EF4-FFF2-40B4-BE49-F238E27FC236}">
                <a16:creationId xmlns:a16="http://schemas.microsoft.com/office/drawing/2014/main" id="{313EAB81-5901-4B2C-A6D5-A89A72B344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7" r="-4" b="-4"/>
          <a:stretch/>
        </p:blipFill>
        <p:spPr bwMode="auto">
          <a:xfrm>
            <a:off x="8116373" y="1116345"/>
            <a:ext cx="2799103" cy="3866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8757935-BF0E-4E28-B407-99A0F62360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2617" y="976508"/>
            <a:ext cx="5525305" cy="2367221"/>
          </a:xfrm>
        </p:spPr>
        <p:txBody>
          <a:bodyPr>
            <a:normAutofit/>
          </a:bodyPr>
          <a:lstStyle/>
          <a:p>
            <a:endParaRPr lang="es-ES" sz="540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15D73AE-BEE7-4887-9738-701235F96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2617" y="3531204"/>
            <a:ext cx="5530919" cy="1606576"/>
          </a:xfrm>
        </p:spPr>
        <p:txBody>
          <a:bodyPr>
            <a:norm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8779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8">
            <a:extLst>
              <a:ext uri="{FF2B5EF4-FFF2-40B4-BE49-F238E27FC236}">
                <a16:creationId xmlns:a16="http://schemas.microsoft.com/office/drawing/2014/main" id="{E8E51B09-2B9E-4D82-A5F8-29F85CBE206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10">
            <a:extLst>
              <a:ext uri="{FF2B5EF4-FFF2-40B4-BE49-F238E27FC236}">
                <a16:creationId xmlns:a16="http://schemas.microsoft.com/office/drawing/2014/main" id="{59240118-40F3-4A1C-85DC-4E58525CB6A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29" name="Picture 12" descr="Imagen que contiene interior, mobiliario&#10;&#10;Descripción generada con confianza alta">
            <a:extLst>
              <a:ext uri="{FF2B5EF4-FFF2-40B4-BE49-F238E27FC236}">
                <a16:creationId xmlns:a16="http://schemas.microsoft.com/office/drawing/2014/main" id="{DD8AF6BD-5D32-4F8F-98B6-05F8A4390C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47013E4-D33D-425E-B32E-DE7D5CB5F302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269951F-7B8C-4336-BC68-9BA9843CEDA1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2239" y="482171"/>
            <a:ext cx="4074533" cy="5149101"/>
            <a:chOff x="7463259" y="583365"/>
            <a:chExt cx="4074533" cy="5181928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FD48101-E230-4669-8C1B-39BAAB2BBEB5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3259" y="583365"/>
              <a:ext cx="4074533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18FA112-D8F0-41D3-9171-B0A3110E2AF6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6318" y="915807"/>
              <a:ext cx="345028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9087EE4-E285-4C8E-AC5F-CAE7D1FDE365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90359" y="1847088"/>
            <a:ext cx="554803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Imagen 3">
            <a:extLst>
              <a:ext uri="{FF2B5EF4-FFF2-40B4-BE49-F238E27FC236}">
                <a16:creationId xmlns:a16="http://schemas.microsoft.com/office/drawing/2014/main" id="{581029E5-E392-4F9D-B0B6-28EBA62E38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23" r="4981" b="-4"/>
          <a:stretch/>
        </p:blipFill>
        <p:spPr>
          <a:xfrm>
            <a:off x="1285438" y="1116345"/>
            <a:ext cx="2799103" cy="386617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C35BA74-301D-4CA1-B64C-90E8652A4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8043" y="804520"/>
            <a:ext cx="5550355" cy="1049235"/>
          </a:xfrm>
        </p:spPr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E6C9D2-BBA3-472C-A866-DA9C20A854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8043" y="2015732"/>
            <a:ext cx="5550355" cy="3450613"/>
          </a:xfrm>
        </p:spPr>
        <p:txBody>
          <a:bodyPr>
            <a:norm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7200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38F172-08B9-4BA5-B753-7D93472C0B1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 descr="Imagen que contiene interior, mobiliario&#10;&#10;Descripción generada con confianza alta">
            <a:extLst>
              <a:ext uri="{FF2B5EF4-FFF2-40B4-BE49-F238E27FC236}">
                <a16:creationId xmlns:a16="http://schemas.microsoft.com/office/drawing/2014/main" id="{C900681B-C4FD-40B3-B5BC-C33231614C9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EAACD67-2FB5-4530-9B74-8D946F1CE9E3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n 3" descr="Imagen que contiene foto&#10;&#10;Descripción generada con confianza alta">
            <a:extLst>
              <a:ext uri="{FF2B5EF4-FFF2-40B4-BE49-F238E27FC236}">
                <a16:creationId xmlns:a16="http://schemas.microsoft.com/office/drawing/2014/main" id="{752562ED-A508-45A0-B278-C645341A90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8622" b="7271"/>
          <a:stretch/>
        </p:blipFill>
        <p:spPr>
          <a:xfrm>
            <a:off x="20" y="10"/>
            <a:ext cx="12191980" cy="612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004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8">
            <a:extLst>
              <a:ext uri="{FF2B5EF4-FFF2-40B4-BE49-F238E27FC236}">
                <a16:creationId xmlns:a16="http://schemas.microsoft.com/office/drawing/2014/main" id="{35C3D674-3D59-4E93-80CA-0C0A9095E81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0">
            <a:extLst>
              <a:ext uri="{FF2B5EF4-FFF2-40B4-BE49-F238E27FC236}">
                <a16:creationId xmlns:a16="http://schemas.microsoft.com/office/drawing/2014/main" id="{EF2A81E1-BCBE-426B-8C09-33274E69409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25" name="Picture 12">
            <a:extLst>
              <a:ext uri="{FF2B5EF4-FFF2-40B4-BE49-F238E27FC236}">
                <a16:creationId xmlns:a16="http://schemas.microsoft.com/office/drawing/2014/main" id="{39D1DDD4-5BB3-45BA-B9B3-06B62299AD7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6" name="Straight Connector 14">
            <a:extLst>
              <a:ext uri="{FF2B5EF4-FFF2-40B4-BE49-F238E27FC236}">
                <a16:creationId xmlns:a16="http://schemas.microsoft.com/office/drawing/2014/main" id="{A24DAE64-2302-42EA-8239-F2F0775CA5AD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16">
            <a:extLst>
              <a:ext uri="{FF2B5EF4-FFF2-40B4-BE49-F238E27FC236}">
                <a16:creationId xmlns:a16="http://schemas.microsoft.com/office/drawing/2014/main" id="{C884B8F8-FDC9-498B-9960-5D7260AFCB03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417737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Imagen 3">
            <a:extLst>
              <a:ext uri="{FF2B5EF4-FFF2-40B4-BE49-F238E27FC236}">
                <a16:creationId xmlns:a16="http://schemas.microsoft.com/office/drawing/2014/main" id="{B9D6AEB8-9100-40FF-ADC0-6B072BA4D1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652" y="41184"/>
            <a:ext cx="4723091" cy="613388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D7CCE38-CB19-4F9B-87FA-5C9E7C021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0" y="804520"/>
            <a:ext cx="4176511" cy="1049235"/>
          </a:xfrm>
        </p:spPr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1A4E45-CA67-462E-A007-559E594EB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1" y="2015732"/>
            <a:ext cx="4172212" cy="3450613"/>
          </a:xfrm>
        </p:spPr>
        <p:txBody>
          <a:bodyPr>
            <a:norm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9663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CABCAE3-64FC-4149-819F-2C181282415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 descr="Imagen que contiene interior, mobiliario&#10;&#10;Descripción generada con confianza alta">
            <a:extLst>
              <a:ext uri="{FF2B5EF4-FFF2-40B4-BE49-F238E27FC236}">
                <a16:creationId xmlns:a16="http://schemas.microsoft.com/office/drawing/2014/main" id="{012FDCFE-9AD2-4D8A-8CBF-B3AA37EBF6D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BD463FC-4CA8-4FF4-85A3-AF9F4B98D210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ECF35C3-8B44-4F4B-BD25-4C01823DB22A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0712110-0BC1-4B31-B3BB-63B44222E87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66B5F3-C053-4580-B04A-1EF94988828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22" name="Picture 21" descr="Imagen que contiene interior, mobiliario&#10;&#10;Descripción generada con confianza alta">
            <a:extLst>
              <a:ext uri="{FF2B5EF4-FFF2-40B4-BE49-F238E27FC236}">
                <a16:creationId xmlns:a16="http://schemas.microsoft.com/office/drawing/2014/main" id="{25CED634-E2D0-4AB7-96DD-816C9B52C5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CDDCDFB-696D-4FDF-9B58-24F71B7C37BC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A6123F2-4B61-414F-A7E5-5B7828EACAE2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2617" y="3528543"/>
            <a:ext cx="417147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Imagen 3" descr="Imagen que contiene texto&#10;&#10;Descripción generada con confianza muy alta">
            <a:extLst>
              <a:ext uri="{FF2B5EF4-FFF2-40B4-BE49-F238E27FC236}">
                <a16:creationId xmlns:a16="http://schemas.microsoft.com/office/drawing/2014/main" id="{CA9D4FA9-04F3-4DA2-8681-A4DCA21F5C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44251" y="805583"/>
            <a:ext cx="4660762" cy="466076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18A2B7F-4C4B-4847-944A-F51102B51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616" y="962902"/>
            <a:ext cx="4176384" cy="2380828"/>
          </a:xfrm>
        </p:spPr>
        <p:txBody>
          <a:bodyPr vert="horz" lIns="91440" tIns="45720" rIns="91440" bIns="0" rtlCol="0" anchor="b">
            <a:normAutofit/>
          </a:bodyPr>
          <a:lstStyle/>
          <a:p>
            <a:endParaRPr lang="en-US" sz="4800"/>
          </a:p>
        </p:txBody>
      </p:sp>
    </p:spTree>
    <p:extLst>
      <p:ext uri="{BB962C8B-B14F-4D97-AF65-F5344CB8AC3E}">
        <p14:creationId xmlns:p14="http://schemas.microsoft.com/office/powerpoint/2010/main" val="4024048306"/>
      </p:ext>
    </p:extLst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21</TotalTime>
  <Words>33</Words>
  <Application>Microsoft Office PowerPoint</Application>
  <PresentationFormat>Panorámica</PresentationFormat>
  <Paragraphs>4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Arial Black</vt:lpstr>
      <vt:lpstr>Gill Sans MT</vt:lpstr>
      <vt:lpstr>Galería</vt:lpstr>
      <vt:lpstr>Inspírate con estas creaciones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SteveWol</dc:creator>
  <cp:lastModifiedBy>SteveWol</cp:lastModifiedBy>
  <cp:revision>3</cp:revision>
  <dcterms:created xsi:type="dcterms:W3CDTF">2017-11-30T20:25:32Z</dcterms:created>
  <dcterms:modified xsi:type="dcterms:W3CDTF">2017-11-30T20:46:48Z</dcterms:modified>
</cp:coreProperties>
</file>